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7975" y="464172"/>
            <a:ext cx="12992049" cy="977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808420"/>
            <a:ext cx="16256000" cy="265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0282" y="2910136"/>
            <a:ext cx="16147435" cy="499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9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9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jp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Relationship Id="rId4" Type="http://schemas.openxmlformats.org/officeDocument/2006/relationships/image" Target="../media/image5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Relationship Id="rId4" Type="http://schemas.openxmlformats.org/officeDocument/2006/relationships/image" Target="../media/image61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59.png"/><Relationship Id="rId4" Type="http://schemas.openxmlformats.org/officeDocument/2006/relationships/image" Target="../media/image61.jpg"/><Relationship Id="rId5" Type="http://schemas.openxmlformats.org/officeDocument/2006/relationships/image" Target="../media/image63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Relationship Id="rId4" Type="http://schemas.openxmlformats.org/officeDocument/2006/relationships/image" Target="../media/image5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1.jpg"/><Relationship Id="rId4" Type="http://schemas.openxmlformats.org/officeDocument/2006/relationships/image" Target="../media/image68.png"/><Relationship Id="rId5" Type="http://schemas.openxmlformats.org/officeDocument/2006/relationships/image" Target="../media/image59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7.png"/><Relationship Id="rId5" Type="http://schemas.openxmlformats.org/officeDocument/2006/relationships/image" Target="../media/image8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7.png"/><Relationship Id="rId5" Type="http://schemas.openxmlformats.org/officeDocument/2006/relationships/image" Target="../media/image8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9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5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6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8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732" y="78314"/>
            <a:ext cx="17641888" cy="10208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963517"/>
            <a:ext cx="13161010" cy="296100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 marR="5080">
              <a:lnSpc>
                <a:spcPts val="11480"/>
              </a:lnSpc>
              <a:spcBef>
                <a:spcPts val="610"/>
              </a:spcBef>
            </a:pPr>
            <a:r>
              <a:rPr dirty="0" sz="9700" spc="225">
                <a:solidFill>
                  <a:srgbClr val="FFFFFF"/>
                </a:solidFill>
                <a:latin typeface="Arial"/>
                <a:cs typeface="Arial"/>
              </a:rPr>
              <a:t>Labo</a:t>
            </a:r>
            <a:r>
              <a:rPr dirty="0" sz="7300" spc="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700" spc="2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300" spc="2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700" spc="225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7300" spc="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700" spc="225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9700" spc="13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9700" spc="35">
                <a:solidFill>
                  <a:srgbClr val="FFFFFF"/>
                </a:solidFill>
                <a:latin typeface="Arial"/>
                <a:cs typeface="Arial"/>
              </a:rPr>
              <a:t>Engenha</a:t>
            </a:r>
            <a:r>
              <a:rPr dirty="0" sz="73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700" spc="35">
                <a:solidFill>
                  <a:srgbClr val="FFFFFF"/>
                </a:solidFill>
                <a:latin typeface="Arial"/>
                <a:cs typeface="Arial"/>
              </a:rPr>
              <a:t>ia </a:t>
            </a:r>
            <a:r>
              <a:rPr dirty="0" sz="9700" spc="13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9700" spc="-1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700" spc="310">
                <a:solidFill>
                  <a:srgbClr val="FFFFFF"/>
                </a:solidFill>
                <a:latin typeface="Arial"/>
                <a:cs typeface="Arial"/>
              </a:rPr>
              <a:t>Sof</a:t>
            </a:r>
            <a:r>
              <a:rPr dirty="0" sz="7300" spc="310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dirty="0" sz="9700" spc="3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300" spc="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700" spc="31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9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4456615"/>
            <a:ext cx="4709795" cy="4768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50" spc="100">
                <a:solidFill>
                  <a:srgbClr val="57FFDB"/>
                </a:solidFill>
                <a:latin typeface="Arial"/>
                <a:cs typeface="Arial"/>
              </a:rPr>
              <a:t>PROF</a:t>
            </a:r>
            <a:r>
              <a:rPr dirty="0" sz="2250" spc="100">
                <a:solidFill>
                  <a:srgbClr val="57FFDB"/>
                </a:solidFill>
                <a:latin typeface="Trebuchet MS"/>
                <a:cs typeface="Trebuchet MS"/>
              </a:rPr>
              <a:t>º</a:t>
            </a:r>
            <a:r>
              <a:rPr dirty="0" sz="2000" spc="100">
                <a:solidFill>
                  <a:srgbClr val="57FFDB"/>
                </a:solidFill>
                <a:latin typeface="Trebuchet MS"/>
                <a:cs typeface="Trebuchet MS"/>
              </a:rPr>
              <a:t>: </a:t>
            </a:r>
            <a:r>
              <a:rPr dirty="0" sz="2950" spc="-20">
                <a:solidFill>
                  <a:srgbClr val="57FFDB"/>
                </a:solidFill>
                <a:latin typeface="Arial"/>
                <a:cs typeface="Arial"/>
              </a:rPr>
              <a:t>RODRIGO</a:t>
            </a:r>
            <a:r>
              <a:rPr dirty="0" sz="2950" spc="10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2950" spc="25">
                <a:solidFill>
                  <a:srgbClr val="57FFDB"/>
                </a:solidFill>
                <a:latin typeface="Arial"/>
                <a:cs typeface="Arial"/>
              </a:rPr>
              <a:t>ROCHA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11659" y="7061758"/>
            <a:ext cx="47625" cy="2057400"/>
          </a:xfrm>
          <a:custGeom>
            <a:avLst/>
            <a:gdLst/>
            <a:ahLst/>
            <a:cxnLst/>
            <a:rect l="l" t="t" r="r" b="b"/>
            <a:pathLst>
              <a:path w="47625" h="2057400">
                <a:moveTo>
                  <a:pt x="47625" y="2057400"/>
                </a:moveTo>
                <a:lnTo>
                  <a:pt x="0" y="2057400"/>
                </a:lnTo>
                <a:lnTo>
                  <a:pt x="0" y="0"/>
                </a:lnTo>
                <a:lnTo>
                  <a:pt x="47625" y="0"/>
                </a:lnTo>
                <a:lnTo>
                  <a:pt x="47625" y="2057400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104" y="2024908"/>
            <a:ext cx="18292445" cy="8274684"/>
            <a:chOff x="-1104" y="2024908"/>
            <a:chExt cx="18292445" cy="8274684"/>
          </a:xfrm>
        </p:grpSpPr>
        <p:sp>
          <p:nvSpPr>
            <p:cNvPr id="4" name="object 4"/>
            <p:cNvSpPr/>
            <p:nvPr/>
          </p:nvSpPr>
          <p:spPr>
            <a:xfrm>
              <a:off x="-1104" y="7603328"/>
              <a:ext cx="18291935" cy="26961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211659" y="7183861"/>
              <a:ext cx="28575" cy="1895475"/>
            </a:xfrm>
            <a:custGeom>
              <a:avLst/>
              <a:gdLst/>
              <a:ahLst/>
              <a:cxnLst/>
              <a:rect l="l" t="t" r="r" b="b"/>
              <a:pathLst>
                <a:path w="28575" h="1895475">
                  <a:moveTo>
                    <a:pt x="28575" y="1895475"/>
                  </a:moveTo>
                  <a:lnTo>
                    <a:pt x="0" y="1895475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8954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0231" y="2024908"/>
              <a:ext cx="11553809" cy="62388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505527" y="2184262"/>
            <a:ext cx="5396865" cy="474789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5080">
              <a:lnSpc>
                <a:spcPts val="4610"/>
              </a:lnSpc>
              <a:spcBef>
                <a:spcPts val="515"/>
              </a:spcBef>
            </a:pPr>
            <a:r>
              <a:rPr dirty="0" sz="4100" spc="-440">
                <a:solidFill>
                  <a:srgbClr val="FFFFFF"/>
                </a:solidFill>
                <a:latin typeface="Arial"/>
                <a:cs typeface="Arial"/>
              </a:rPr>
              <a:t>Seleciona</a:t>
            </a:r>
            <a:r>
              <a:rPr dirty="0" sz="410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350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400" spc="-3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50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4100" spc="-28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-2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280">
                <a:solidFill>
                  <a:srgbClr val="FFFFFF"/>
                </a:solidFill>
                <a:latin typeface="Arial"/>
                <a:cs typeface="Arial"/>
              </a:rPr>
              <a:t>eja </a:t>
            </a:r>
            <a:r>
              <a:rPr dirty="0" sz="2400" spc="-2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35">
                <a:solidFill>
                  <a:srgbClr val="FFFFFF"/>
                </a:solidFill>
                <a:latin typeface="Arial"/>
                <a:cs typeface="Arial"/>
              </a:rPr>
              <a:t>ecebe</a:t>
            </a:r>
            <a:r>
              <a:rPr dirty="0" sz="2400" spc="-23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-25">
                <a:solidFill>
                  <a:srgbClr val="FFFFFF"/>
                </a:solidFill>
                <a:latin typeface="Arial Black"/>
                <a:cs typeface="Arial Black"/>
              </a:rPr>
              <a:t>,  </a:t>
            </a:r>
            <a:r>
              <a:rPr dirty="0" sz="4100" spc="-41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4100" spc="-180">
                <a:solidFill>
                  <a:srgbClr val="FFFFFF"/>
                </a:solidFill>
                <a:latin typeface="Arial"/>
                <a:cs typeface="Arial"/>
              </a:rPr>
              <a:t>edi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2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nece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2250" spc="-130">
                <a:solidFill>
                  <a:srgbClr val="FFFFFF"/>
                </a:solidFill>
                <a:latin typeface="Arial Black"/>
                <a:cs typeface="Arial Black"/>
              </a:rPr>
              <a:t>,  </a:t>
            </a:r>
            <a:r>
              <a:rPr dirty="0" sz="4100" spc="-290">
                <a:solidFill>
                  <a:srgbClr val="FFFFFF"/>
                </a:solidFill>
                <a:latin typeface="Arial"/>
                <a:cs typeface="Arial"/>
              </a:rPr>
              <a:t>adiciona</a:t>
            </a:r>
            <a:r>
              <a:rPr dirty="0" sz="2400" spc="-29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5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350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400" spc="-3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50">
                <a:solidFill>
                  <a:srgbClr val="FFFFFF"/>
                </a:solidFill>
                <a:latin typeface="Arial"/>
                <a:cs typeface="Arial"/>
              </a:rPr>
              <a:t>eço  </a:t>
            </a:r>
            <a:r>
              <a:rPr dirty="0" sz="410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1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00">
                <a:solidFill>
                  <a:srgbClr val="FFFFFF"/>
                </a:solidFill>
                <a:latin typeface="Arial"/>
                <a:cs typeface="Arial"/>
              </a:rPr>
              <a:t>oce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00" spc="-10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4100" spc="-27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-2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7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finali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4100" spc="17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-2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-215">
                <a:solidFill>
                  <a:srgbClr val="FFFFFF"/>
                </a:solidFill>
                <a:latin typeface="Arial Black"/>
                <a:cs typeface="Arial Black"/>
              </a:rPr>
              <a:t>.  </a:t>
            </a:r>
            <a:r>
              <a:rPr dirty="0" sz="4100" spc="-515">
                <a:solidFill>
                  <a:srgbClr val="FFFFFF"/>
                </a:solidFill>
                <a:latin typeface="Arial"/>
                <a:cs typeface="Arial"/>
              </a:rPr>
              <a:t>Pode</a:t>
            </a:r>
            <a:r>
              <a:rPr dirty="0" sz="41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100" spc="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4100" spc="70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100" spc="-45">
                <a:solidFill>
                  <a:srgbClr val="FFFFFF"/>
                </a:solidFill>
                <a:latin typeface="Arial"/>
                <a:cs typeface="Arial"/>
              </a:rPr>
              <a:t>alo</a:t>
            </a: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355">
                <a:solidFill>
                  <a:srgbClr val="FFFFFF"/>
                </a:solidFill>
                <a:latin typeface="Arial"/>
                <a:cs typeface="Arial"/>
              </a:rPr>
              <a:t>do  </a:t>
            </a:r>
            <a:r>
              <a:rPr dirty="0" sz="4100" spc="-1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1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5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4100" spc="-7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225">
                <a:solidFill>
                  <a:srgbClr val="FFFFFF"/>
                </a:solidFill>
                <a:latin typeface="Arial"/>
                <a:cs typeface="Arial"/>
              </a:rPr>
              <a:t>cob</a:t>
            </a:r>
            <a:r>
              <a:rPr dirty="0" sz="24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25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250" spc="-22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8128" y="840956"/>
            <a:ext cx="5862955" cy="9499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50" spc="220">
                <a:latin typeface="Arial"/>
                <a:cs typeface="Arial"/>
              </a:rPr>
              <a:t>Finali</a:t>
            </a:r>
            <a:r>
              <a:rPr dirty="0" sz="4550" spc="220"/>
              <a:t>z</a:t>
            </a:r>
            <a:r>
              <a:rPr dirty="0" sz="6050" spc="220">
                <a:latin typeface="Arial"/>
                <a:cs typeface="Arial"/>
              </a:rPr>
              <a:t>a</a:t>
            </a:r>
            <a:r>
              <a:rPr dirty="0" sz="4550" spc="220"/>
              <a:t>r</a:t>
            </a:r>
            <a:r>
              <a:rPr dirty="0" sz="4550" spc="-270"/>
              <a:t> </a:t>
            </a:r>
            <a:r>
              <a:rPr dirty="0" sz="6050" spc="175">
                <a:latin typeface="Arial"/>
                <a:cs typeface="Arial"/>
              </a:rPr>
              <a:t>comp</a:t>
            </a:r>
            <a:r>
              <a:rPr dirty="0" sz="4550" spc="175"/>
              <a:t>r</a:t>
            </a:r>
            <a:r>
              <a:rPr dirty="0" sz="6050" spc="175">
                <a:latin typeface="Arial"/>
                <a:cs typeface="Arial"/>
              </a:rPr>
              <a:t>a</a:t>
            </a:r>
            <a:endParaRPr sz="6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792" y="149539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5"/>
            <a:ext cx="571500" cy="571500"/>
            <a:chOff x="0" y="5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104" y="1220086"/>
            <a:ext cx="18292445" cy="9079865"/>
            <a:chOff x="-1104" y="1220086"/>
            <a:chExt cx="18292445" cy="9079865"/>
          </a:xfrm>
        </p:grpSpPr>
        <p:sp>
          <p:nvSpPr>
            <p:cNvPr id="4" name="object 4"/>
            <p:cNvSpPr/>
            <p:nvPr/>
          </p:nvSpPr>
          <p:spPr>
            <a:xfrm>
              <a:off x="-1104" y="7603328"/>
              <a:ext cx="18291935" cy="26961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211659" y="7183861"/>
              <a:ext cx="28575" cy="1895475"/>
            </a:xfrm>
            <a:custGeom>
              <a:avLst/>
              <a:gdLst/>
              <a:ahLst/>
              <a:cxnLst/>
              <a:rect l="l" t="t" r="r" b="b"/>
              <a:pathLst>
                <a:path w="28575" h="1895475">
                  <a:moveTo>
                    <a:pt x="28575" y="1895475"/>
                  </a:moveTo>
                  <a:lnTo>
                    <a:pt x="0" y="1895475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8954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17746" y="1220086"/>
              <a:ext cx="6591299" cy="8610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27804" y="1220086"/>
              <a:ext cx="6648449" cy="86105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405046" y="468406"/>
            <a:ext cx="4172585" cy="698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145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325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1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5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325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-5">
                <a:solidFill>
                  <a:srgbClr val="FFFFFF"/>
                </a:solidFill>
                <a:latin typeface="Arial"/>
                <a:cs typeface="Arial"/>
              </a:rPr>
              <a:t>eço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661011" y="277016"/>
            <a:ext cx="3733165" cy="698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130">
                <a:latin typeface="Arial"/>
                <a:cs typeface="Arial"/>
              </a:rPr>
              <a:t>No</a:t>
            </a:r>
            <a:r>
              <a:rPr dirty="0" sz="3250" spc="130"/>
              <a:t>v</a:t>
            </a:r>
            <a:r>
              <a:rPr dirty="0" sz="4400" spc="130">
                <a:latin typeface="Arial"/>
                <a:cs typeface="Arial"/>
              </a:rPr>
              <a:t>o</a:t>
            </a:r>
            <a:r>
              <a:rPr dirty="0" sz="4400" spc="-434">
                <a:latin typeface="Arial"/>
                <a:cs typeface="Arial"/>
              </a:rPr>
              <a:t> </a:t>
            </a:r>
            <a:r>
              <a:rPr dirty="0" sz="4400" spc="-5">
                <a:latin typeface="Arial"/>
                <a:cs typeface="Arial"/>
              </a:rPr>
              <a:t>ende</a:t>
            </a:r>
            <a:r>
              <a:rPr dirty="0" sz="3250" spc="-5"/>
              <a:t>r</a:t>
            </a:r>
            <a:r>
              <a:rPr dirty="0" sz="4400" spc="-5">
                <a:latin typeface="Arial"/>
                <a:cs typeface="Arial"/>
              </a:rPr>
              <a:t>eço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792" y="144887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385" y="178137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021" y="200632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1104" y="1293357"/>
            <a:ext cx="18292445" cy="9006205"/>
            <a:chOff x="-1104" y="1293357"/>
            <a:chExt cx="18292445" cy="9006205"/>
          </a:xfrm>
        </p:grpSpPr>
        <p:sp>
          <p:nvSpPr>
            <p:cNvPr id="4" name="object 4"/>
            <p:cNvSpPr/>
            <p:nvPr/>
          </p:nvSpPr>
          <p:spPr>
            <a:xfrm>
              <a:off x="-1104" y="7603329"/>
              <a:ext cx="18291935" cy="26961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211659" y="7183861"/>
              <a:ext cx="28575" cy="1895475"/>
            </a:xfrm>
            <a:custGeom>
              <a:avLst/>
              <a:gdLst/>
              <a:ahLst/>
              <a:cxnLst/>
              <a:rect l="l" t="t" r="r" b="b"/>
              <a:pathLst>
                <a:path w="28575" h="1895475">
                  <a:moveTo>
                    <a:pt x="28575" y="1895475"/>
                  </a:moveTo>
                  <a:lnTo>
                    <a:pt x="0" y="1895475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8954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08616" y="1293357"/>
              <a:ext cx="5800739" cy="76961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90423" y="1293357"/>
              <a:ext cx="5905499" cy="7905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7723" y="277019"/>
            <a:ext cx="4896485" cy="698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140">
                <a:latin typeface="Arial"/>
                <a:cs typeface="Arial"/>
              </a:rPr>
              <a:t>Cada</a:t>
            </a:r>
            <a:r>
              <a:rPr dirty="0" sz="3250" spc="140"/>
              <a:t>str</a:t>
            </a:r>
            <a:r>
              <a:rPr dirty="0" sz="4400" spc="140">
                <a:latin typeface="Arial"/>
                <a:cs typeface="Arial"/>
              </a:rPr>
              <a:t>a</a:t>
            </a:r>
            <a:r>
              <a:rPr dirty="0" sz="3250" spc="140"/>
              <a:t>r</a:t>
            </a:r>
            <a:r>
              <a:rPr dirty="0" sz="3250" spc="-204"/>
              <a:t> </a:t>
            </a:r>
            <a:r>
              <a:rPr dirty="0" sz="4400" spc="-5">
                <a:latin typeface="Arial"/>
                <a:cs typeface="Arial"/>
              </a:rPr>
              <a:t>ende</a:t>
            </a:r>
            <a:r>
              <a:rPr dirty="0" sz="3250" spc="-5"/>
              <a:t>r</a:t>
            </a:r>
            <a:r>
              <a:rPr dirty="0" sz="4400" spc="-5">
                <a:latin typeface="Arial"/>
                <a:cs typeface="Arial"/>
              </a:rPr>
              <a:t>eço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792" y="144888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38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80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33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104" y="7603328"/>
            <a:ext cx="18291935" cy="2696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3856" y="5287426"/>
            <a:ext cx="28575" cy="1895475"/>
          </a:xfrm>
          <a:custGeom>
            <a:avLst/>
            <a:gdLst/>
            <a:ahLst/>
            <a:cxnLst/>
            <a:rect l="l" t="t" r="r" b="b"/>
            <a:pathLst>
              <a:path w="28575" h="1895475">
                <a:moveTo>
                  <a:pt x="28575" y="1895475"/>
                </a:moveTo>
                <a:lnTo>
                  <a:pt x="0" y="1895475"/>
                </a:lnTo>
                <a:lnTo>
                  <a:pt x="0" y="0"/>
                </a:lnTo>
                <a:lnTo>
                  <a:pt x="28575" y="0"/>
                </a:lnTo>
                <a:lnTo>
                  <a:pt x="28575" y="18954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1811" y="2284719"/>
            <a:ext cx="10801349" cy="6762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5657" y="277019"/>
            <a:ext cx="5718175" cy="698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55">
                <a:latin typeface="Arial"/>
                <a:cs typeface="Arial"/>
              </a:rPr>
              <a:t>Ende</a:t>
            </a:r>
            <a:r>
              <a:rPr dirty="0" sz="3250" spc="55"/>
              <a:t>r</a:t>
            </a:r>
            <a:r>
              <a:rPr dirty="0" sz="4400" spc="55">
                <a:latin typeface="Arial"/>
                <a:cs typeface="Arial"/>
              </a:rPr>
              <a:t>eço</a:t>
            </a:r>
            <a:r>
              <a:rPr dirty="0" sz="3250" spc="55"/>
              <a:t>s</a:t>
            </a:r>
            <a:r>
              <a:rPr dirty="0" sz="3250" spc="-215"/>
              <a:t> </a:t>
            </a:r>
            <a:r>
              <a:rPr dirty="0" sz="4400" spc="130">
                <a:latin typeface="Arial"/>
                <a:cs typeface="Arial"/>
              </a:rPr>
              <a:t>cada</a:t>
            </a:r>
            <a:r>
              <a:rPr dirty="0" sz="3250" spc="130"/>
              <a:t>str</a:t>
            </a:r>
            <a:r>
              <a:rPr dirty="0" sz="4400" spc="130">
                <a:latin typeface="Arial"/>
                <a:cs typeface="Arial"/>
              </a:rPr>
              <a:t>ado</a:t>
            </a:r>
            <a:r>
              <a:rPr dirty="0" sz="3250" spc="130"/>
              <a:t>s</a:t>
            </a:r>
            <a:endParaRPr sz="3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51426" y="4995327"/>
            <a:ext cx="5803900" cy="3002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10160">
              <a:lnSpc>
                <a:spcPct val="112999"/>
              </a:lnSpc>
              <a:spcBef>
                <a:spcPts val="95"/>
              </a:spcBef>
            </a:pPr>
            <a:r>
              <a:rPr dirty="0" sz="3400" spc="114">
                <a:solidFill>
                  <a:srgbClr val="FFFFFF"/>
                </a:solidFill>
                <a:latin typeface="Trebuchet MS"/>
                <a:cs typeface="Trebuchet MS"/>
              </a:rPr>
              <a:t>Um 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ende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eço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foi 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ado </a:t>
            </a:r>
            <a:r>
              <a:rPr dirty="0" sz="3400" spc="-4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400" spc="65">
                <a:solidFill>
                  <a:srgbClr val="FFFFFF"/>
                </a:solidFill>
                <a:latin typeface="Trebuchet MS"/>
                <a:cs typeface="Trebuchet MS"/>
              </a:rPr>
              <a:t>mai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3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305">
                <a:solidFill>
                  <a:srgbClr val="FFFFFF"/>
                </a:solidFill>
                <a:latin typeface="Trebuchet MS"/>
                <a:cs typeface="Trebuchet MS"/>
              </a:rPr>
              <a:t>m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foi</a:t>
            </a:r>
            <a:r>
              <a:rPr dirty="0" sz="3400" spc="-7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Trebuchet MS"/>
                <a:cs typeface="Trebuchet MS"/>
              </a:rPr>
              <a:t>adicionado</a:t>
            </a:r>
            <a:r>
              <a:rPr dirty="0" sz="2250" spc="-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  <a:p>
            <a:pPr algn="just" marL="12700" marR="5080">
              <a:lnSpc>
                <a:spcPct val="112999"/>
              </a:lnSpc>
              <a:spcBef>
                <a:spcPts val="395"/>
              </a:spcBef>
            </a:pP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Ob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400" spc="-25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400" spc="14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550" spc="1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14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400" spc="135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400" spc="100">
                <a:solidFill>
                  <a:srgbClr val="FFFFFF"/>
                </a:solidFill>
                <a:latin typeface="Trebuchet MS"/>
                <a:cs typeface="Trebuchet MS"/>
              </a:rPr>
              <a:t>alo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65">
                <a:solidFill>
                  <a:srgbClr val="FFFFFF"/>
                </a:solidFill>
                <a:latin typeface="Trebuchet MS"/>
                <a:cs typeface="Trebuchet MS"/>
              </a:rPr>
              <a:t>do  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400" spc="-75">
                <a:solidFill>
                  <a:srgbClr val="FFFFFF"/>
                </a:solidFill>
                <a:latin typeface="Trebuchet MS"/>
                <a:cs typeface="Trebuchet MS"/>
              </a:rPr>
              <a:t>foi 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ado </a:t>
            </a:r>
            <a:r>
              <a:rPr dirty="0" sz="3400" spc="45">
                <a:solidFill>
                  <a:srgbClr val="FFFFFF"/>
                </a:solidFill>
                <a:latin typeface="Trebuchet MS"/>
                <a:cs typeface="Trebuchet MS"/>
              </a:rPr>
              <a:t>com </a:t>
            </a:r>
            <a:r>
              <a:rPr dirty="0" sz="34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400" spc="75">
                <a:solidFill>
                  <a:srgbClr val="FFFFFF"/>
                </a:solidFill>
                <a:latin typeface="Trebuchet MS"/>
                <a:cs typeface="Trebuchet MS"/>
              </a:rPr>
              <a:t>oca  </a:t>
            </a:r>
            <a:r>
              <a:rPr dirty="0" sz="3400" spc="65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ende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eço</a:t>
            </a:r>
            <a:r>
              <a:rPr dirty="0" sz="3400" spc="-4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5">
                <a:solidFill>
                  <a:srgbClr val="FFFFFF"/>
                </a:solidFill>
                <a:latin typeface="Trebuchet MS"/>
                <a:cs typeface="Trebuchet MS"/>
              </a:rPr>
              <a:t>elecionado</a:t>
            </a:r>
            <a:r>
              <a:rPr dirty="0" sz="2250" spc="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792" y="144890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"/>
            <a:ext cx="571500" cy="571500"/>
            <a:chOff x="0" y="1"/>
            <a:chExt cx="571500" cy="571500"/>
          </a:xfrm>
        </p:grpSpPr>
        <p:sp>
          <p:nvSpPr>
            <p:cNvPr id="10" name="object 10"/>
            <p:cNvSpPr/>
            <p:nvPr/>
          </p:nvSpPr>
          <p:spPr>
            <a:xfrm>
              <a:off x="0" y="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2295" y="5952929"/>
            <a:ext cx="18293127" cy="4346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52339" y="965920"/>
            <a:ext cx="28575" cy="1895475"/>
          </a:xfrm>
          <a:custGeom>
            <a:avLst/>
            <a:gdLst/>
            <a:ahLst/>
            <a:cxnLst/>
            <a:rect l="l" t="t" r="r" b="b"/>
            <a:pathLst>
              <a:path w="28575" h="1895475">
                <a:moveTo>
                  <a:pt x="28575" y="1895475"/>
                </a:moveTo>
                <a:lnTo>
                  <a:pt x="0" y="1895475"/>
                </a:lnTo>
                <a:lnTo>
                  <a:pt x="0" y="0"/>
                </a:lnTo>
                <a:lnTo>
                  <a:pt x="28575" y="0"/>
                </a:lnTo>
                <a:lnTo>
                  <a:pt x="28575" y="18954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0476" y="1554540"/>
            <a:ext cx="6753209" cy="7705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77895" y="3193816"/>
            <a:ext cx="9077309" cy="6086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99200" y="628307"/>
            <a:ext cx="7285990" cy="698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120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3250" spc="12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4400" spc="1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400" spc="-4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spc="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40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spc="5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250" spc="5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400" spc="55">
                <a:solidFill>
                  <a:srgbClr val="FFFFFF"/>
                </a:solidFill>
                <a:latin typeface="Arial"/>
                <a:cs typeface="Arial"/>
              </a:rPr>
              <a:t>ão</a:t>
            </a:r>
            <a:r>
              <a:rPr dirty="0" sz="4400" spc="-4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spc="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40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spc="9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00" spc="95">
                <a:solidFill>
                  <a:srgbClr val="FFFFFF"/>
                </a:solidFill>
                <a:latin typeface="Arial"/>
                <a:cs typeface="Arial"/>
              </a:rPr>
              <a:t>édi</a:t>
            </a:r>
            <a:r>
              <a:rPr dirty="0" sz="325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195" y="2110674"/>
            <a:ext cx="5065395" cy="698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1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250" spc="13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400" spc="130">
                <a:solidFill>
                  <a:srgbClr val="FFFFFF"/>
                </a:solidFill>
                <a:latin typeface="Arial"/>
                <a:cs typeface="Arial"/>
              </a:rPr>
              <a:t>õe</a:t>
            </a:r>
            <a:r>
              <a:rPr dirty="0" sz="325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130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3250" spc="13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4400" spc="130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325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2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792" y="144890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36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31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104" y="7603328"/>
            <a:ext cx="18291935" cy="2696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3856" y="5287426"/>
            <a:ext cx="28575" cy="1895475"/>
          </a:xfrm>
          <a:custGeom>
            <a:avLst/>
            <a:gdLst/>
            <a:ahLst/>
            <a:cxnLst/>
            <a:rect l="l" t="t" r="r" b="b"/>
            <a:pathLst>
              <a:path w="28575" h="1895475">
                <a:moveTo>
                  <a:pt x="28575" y="1895475"/>
                </a:moveTo>
                <a:lnTo>
                  <a:pt x="0" y="1895475"/>
                </a:lnTo>
                <a:lnTo>
                  <a:pt x="0" y="0"/>
                </a:lnTo>
                <a:lnTo>
                  <a:pt x="28575" y="0"/>
                </a:lnTo>
                <a:lnTo>
                  <a:pt x="28575" y="18954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79605"/>
            <a:ext cx="5648325" cy="698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55">
                <a:latin typeface="Arial"/>
                <a:cs typeface="Arial"/>
              </a:rPr>
              <a:t>Ende</a:t>
            </a:r>
            <a:r>
              <a:rPr dirty="0" sz="3250" spc="55"/>
              <a:t>r</a:t>
            </a:r>
            <a:r>
              <a:rPr dirty="0" sz="4400" spc="55">
                <a:latin typeface="Arial"/>
                <a:cs typeface="Arial"/>
              </a:rPr>
              <a:t>eço</a:t>
            </a:r>
            <a:r>
              <a:rPr dirty="0" sz="3250" spc="55"/>
              <a:t>s</a:t>
            </a:r>
            <a:r>
              <a:rPr dirty="0" sz="3250" spc="-204"/>
              <a:t> </a:t>
            </a:r>
            <a:r>
              <a:rPr dirty="0" sz="3250" spc="30"/>
              <a:t>s</a:t>
            </a:r>
            <a:r>
              <a:rPr dirty="0" sz="4400" spc="30">
                <a:latin typeface="Arial"/>
                <a:cs typeface="Arial"/>
              </a:rPr>
              <a:t>elecionado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2113269"/>
            <a:ext cx="10801350" cy="6762750"/>
            <a:chOff x="1028700" y="2113269"/>
            <a:chExt cx="10801350" cy="6762750"/>
          </a:xfrm>
        </p:grpSpPr>
        <p:sp>
          <p:nvSpPr>
            <p:cNvPr id="7" name="object 7"/>
            <p:cNvSpPr/>
            <p:nvPr/>
          </p:nvSpPr>
          <p:spPr>
            <a:xfrm>
              <a:off x="1028700" y="2113269"/>
              <a:ext cx="10801349" cy="67627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6385" y="5257403"/>
              <a:ext cx="200024" cy="266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07335" y="4395520"/>
              <a:ext cx="200024" cy="266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8285" y="7050511"/>
              <a:ext cx="200024" cy="266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4121" y="6148120"/>
              <a:ext cx="266699" cy="390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29792" y="144890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"/>
            <a:ext cx="571500" cy="571500"/>
            <a:chOff x="0" y="2"/>
            <a:chExt cx="571500" cy="571500"/>
          </a:xfrm>
        </p:grpSpPr>
        <p:sp>
          <p:nvSpPr>
            <p:cNvPr id="14" name="object 14"/>
            <p:cNvSpPr/>
            <p:nvPr/>
          </p:nvSpPr>
          <p:spPr>
            <a:xfrm>
              <a:off x="0" y="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2" y="51"/>
            <a:ext cx="18291810" cy="10299065"/>
            <a:chOff x="872" y="51"/>
            <a:chExt cx="18291810" cy="10299065"/>
          </a:xfrm>
        </p:grpSpPr>
        <p:sp>
          <p:nvSpPr>
            <p:cNvPr id="4" name="object 4"/>
            <p:cNvSpPr/>
            <p:nvPr/>
          </p:nvSpPr>
          <p:spPr>
            <a:xfrm>
              <a:off x="872" y="51"/>
              <a:ext cx="18291398" cy="10298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211659" y="5957285"/>
              <a:ext cx="28575" cy="3305175"/>
            </a:xfrm>
            <a:custGeom>
              <a:avLst/>
              <a:gdLst/>
              <a:ahLst/>
              <a:cxnLst/>
              <a:rect l="l" t="t" r="r" b="b"/>
              <a:pathLst>
                <a:path w="28575" h="3305175">
                  <a:moveTo>
                    <a:pt x="28575" y="3305175"/>
                  </a:moveTo>
                  <a:lnTo>
                    <a:pt x="0" y="3305175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33051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00" y="1856161"/>
              <a:ext cx="10429889" cy="71532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92814" y="5029961"/>
              <a:ext cx="2486024" cy="723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61428" y="4314291"/>
              <a:ext cx="1304924" cy="466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8699" y="6704471"/>
              <a:ext cx="2981324" cy="6286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99200" y="628310"/>
            <a:ext cx="5281295" cy="698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400" spc="80">
                <a:latin typeface="Arial"/>
                <a:cs typeface="Arial"/>
              </a:rPr>
              <a:t>Fo</a:t>
            </a:r>
            <a:r>
              <a:rPr dirty="0" sz="3250" spc="80"/>
              <a:t>r</a:t>
            </a:r>
            <a:r>
              <a:rPr dirty="0" sz="4400" spc="80">
                <a:latin typeface="Arial"/>
                <a:cs typeface="Arial"/>
              </a:rPr>
              <a:t>ma </a:t>
            </a:r>
            <a:r>
              <a:rPr dirty="0" sz="4400" spc="5">
                <a:latin typeface="Arial"/>
                <a:cs typeface="Arial"/>
              </a:rPr>
              <a:t>de</a:t>
            </a:r>
            <a:r>
              <a:rPr dirty="0" sz="4400" spc="-930">
                <a:latin typeface="Arial"/>
                <a:cs typeface="Arial"/>
              </a:rPr>
              <a:t> </a:t>
            </a:r>
            <a:r>
              <a:rPr dirty="0" sz="4400" spc="-80">
                <a:latin typeface="Arial"/>
                <a:cs typeface="Arial"/>
              </a:rPr>
              <a:t>Pagamen</a:t>
            </a:r>
            <a:r>
              <a:rPr dirty="0" sz="3250" spc="-80"/>
              <a:t>t</a:t>
            </a:r>
            <a:r>
              <a:rPr dirty="0" sz="4400" spc="-80">
                <a:latin typeface="Arial"/>
                <a:cs typeface="Arial"/>
              </a:rPr>
              <a:t>o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35575" y="5652232"/>
            <a:ext cx="4845685" cy="3537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350">
              <a:lnSpc>
                <a:spcPct val="112999"/>
              </a:lnSpc>
              <a:spcBef>
                <a:spcPts val="95"/>
              </a:spcBef>
            </a:pPr>
            <a:r>
              <a:rPr dirty="0" sz="3400" spc="14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550" spc="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145">
                <a:solidFill>
                  <a:srgbClr val="FFFFFF"/>
                </a:solidFill>
                <a:latin typeface="Trebuchet MS"/>
                <a:cs typeface="Trebuchet MS"/>
              </a:rPr>
              <a:t>ando </a:t>
            </a:r>
            <a:r>
              <a:rPr dirty="0" sz="3400" spc="4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45">
                <a:solidFill>
                  <a:srgbClr val="FFFFFF"/>
                </a:solidFill>
                <a:latin typeface="Trebuchet MS"/>
                <a:cs typeface="Trebuchet MS"/>
              </a:rPr>
              <a:t>colhe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00" spc="-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0">
                <a:solidFill>
                  <a:srgbClr val="FFFFFF"/>
                </a:solidFill>
                <a:latin typeface="Trebuchet MS"/>
                <a:cs typeface="Trebuchet MS"/>
              </a:rPr>
              <a:t>opção  </a:t>
            </a:r>
            <a:r>
              <a:rPr dirty="0" sz="3400" spc="6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6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135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400">
                <a:solidFill>
                  <a:srgbClr val="FFFFFF"/>
                </a:solidFill>
                <a:latin typeface="Trebuchet MS"/>
                <a:cs typeface="Trebuchet MS"/>
              </a:rPr>
              <a:t>pagamen</a:t>
            </a:r>
            <a:r>
              <a:rPr dirty="0" sz="25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400" spc="10">
                <a:solidFill>
                  <a:srgbClr val="FFFFFF"/>
                </a:solidFill>
                <a:latin typeface="Trebuchet MS"/>
                <a:cs typeface="Trebuchet MS"/>
              </a:rPr>
              <a:t>em  </a:t>
            </a:r>
            <a:r>
              <a:rPr dirty="0" sz="3400" spc="80">
                <a:solidFill>
                  <a:srgbClr val="FFFFFF"/>
                </a:solidFill>
                <a:latin typeface="Trebuchet MS"/>
                <a:cs typeface="Trebuchet MS"/>
              </a:rPr>
              <a:t>doi</a:t>
            </a:r>
            <a:r>
              <a:rPr dirty="0" sz="25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õe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550">
              <a:latin typeface="Trebuchet MS"/>
              <a:cs typeface="Trebuchet MS"/>
            </a:endParaRPr>
          </a:p>
          <a:p>
            <a:pPr algn="just" marL="12700" marR="5080">
              <a:lnSpc>
                <a:spcPts val="4610"/>
              </a:lnSpc>
              <a:spcBef>
                <a:spcPts val="240"/>
              </a:spcBef>
            </a:pPr>
            <a:r>
              <a:rPr dirty="0" sz="3400" spc="10">
                <a:solidFill>
                  <a:srgbClr val="FFFFFF"/>
                </a:solidFill>
                <a:latin typeface="Trebuchet MS"/>
                <a:cs typeface="Trebuchet MS"/>
              </a:rPr>
              <a:t>Pode 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400" spc="70">
                <a:solidFill>
                  <a:srgbClr val="FFFFFF"/>
                </a:solidFill>
                <a:latin typeface="Trebuchet MS"/>
                <a:cs typeface="Trebuchet MS"/>
              </a:rPr>
              <a:t>ili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400" spc="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7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7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3400" spc="35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2550" spc="3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400" spc="35">
                <a:solidFill>
                  <a:srgbClr val="FFFFFF"/>
                </a:solidFill>
                <a:latin typeface="Trebuchet MS"/>
                <a:cs typeface="Trebuchet MS"/>
              </a:rPr>
              <a:t>imo  </a:t>
            </a:r>
            <a:r>
              <a:rPr dirty="0" sz="2550" spc="67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400" spc="95">
                <a:solidFill>
                  <a:srgbClr val="FFFFFF"/>
                </a:solidFill>
                <a:latin typeface="Trebuchet MS"/>
                <a:cs typeface="Trebuchet MS"/>
              </a:rPr>
              <a:t>õe</a:t>
            </a:r>
            <a:r>
              <a:rPr dirty="0" sz="2550" spc="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400" spc="6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dirty="0" sz="25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6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45">
                <a:solidFill>
                  <a:srgbClr val="FFFFFF"/>
                </a:solidFill>
                <a:latin typeface="Trebuchet MS"/>
                <a:cs typeface="Trebuchet MS"/>
              </a:rPr>
              <a:t>eali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40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550" spc="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135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dirty="0" sz="3400" spc="25">
                <a:solidFill>
                  <a:srgbClr val="FFFFFF"/>
                </a:solidFill>
                <a:latin typeface="Trebuchet MS"/>
                <a:cs typeface="Trebuchet MS"/>
              </a:rPr>
              <a:t>pagamen</a:t>
            </a:r>
            <a:r>
              <a:rPr dirty="0" sz="25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250" spc="2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792" y="144884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4" name="object 14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4942" y="603823"/>
            <a:ext cx="18296255" cy="9695180"/>
            <a:chOff x="-4942" y="603823"/>
            <a:chExt cx="18296255" cy="9695180"/>
          </a:xfrm>
        </p:grpSpPr>
        <p:sp>
          <p:nvSpPr>
            <p:cNvPr id="4" name="object 4"/>
            <p:cNvSpPr/>
            <p:nvPr/>
          </p:nvSpPr>
          <p:spPr>
            <a:xfrm>
              <a:off x="-4942" y="1640033"/>
              <a:ext cx="18295774" cy="8658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89957" y="603823"/>
              <a:ext cx="57150" cy="6153150"/>
            </a:xfrm>
            <a:custGeom>
              <a:avLst/>
              <a:gdLst/>
              <a:ahLst/>
              <a:cxnLst/>
              <a:rect l="l" t="t" r="r" b="b"/>
              <a:pathLst>
                <a:path w="57150" h="6153150">
                  <a:moveTo>
                    <a:pt x="57150" y="6153150"/>
                  </a:moveTo>
                  <a:lnTo>
                    <a:pt x="0" y="615315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61531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313393" y="2038349"/>
              <a:ext cx="133484" cy="133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313393" y="2900862"/>
              <a:ext cx="133484" cy="133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313393" y="3763375"/>
              <a:ext cx="133484" cy="133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13393" y="4625888"/>
              <a:ext cx="133484" cy="1334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13393" y="5488401"/>
              <a:ext cx="133484" cy="133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13393" y="6350914"/>
              <a:ext cx="133484" cy="1334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638254" y="1788609"/>
            <a:ext cx="5077460" cy="4857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400" spc="2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14">
                <a:solidFill>
                  <a:srgbClr val="FFFFFF"/>
                </a:solidFill>
                <a:latin typeface="Trebuchet MS"/>
                <a:cs typeface="Trebuchet MS"/>
              </a:rPr>
              <a:t>adq</a:t>
            </a:r>
            <a:r>
              <a:rPr dirty="0" sz="255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11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5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114">
                <a:solidFill>
                  <a:srgbClr val="FFFFFF"/>
                </a:solidFill>
                <a:latin typeface="Trebuchet MS"/>
                <a:cs typeface="Trebuchet MS"/>
              </a:rPr>
              <a:t>ido</a:t>
            </a:r>
            <a:r>
              <a:rPr dirty="0" sz="25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2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Fo</a:t>
            </a:r>
            <a:r>
              <a:rPr dirty="0" sz="255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150">
                <a:solidFill>
                  <a:srgbClr val="FFFFFF"/>
                </a:solidFill>
                <a:latin typeface="Trebuchet MS"/>
                <a:cs typeface="Trebuchet MS"/>
              </a:rPr>
              <a:t>ma </a:t>
            </a:r>
            <a:r>
              <a:rPr dirty="0" sz="3400" spc="-1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4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pagamen</a:t>
            </a:r>
            <a:r>
              <a:rPr dirty="0" sz="25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  <a:p>
            <a:pPr marL="12700" marR="5080">
              <a:lnSpc>
                <a:spcPts val="6790"/>
              </a:lnSpc>
              <a:spcBef>
                <a:spcPts val="675"/>
              </a:spcBef>
            </a:pPr>
            <a:r>
              <a:rPr dirty="0" sz="3400" spc="3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00" spc="-6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20">
                <a:solidFill>
                  <a:srgbClr val="FFFFFF"/>
                </a:solidFill>
                <a:latin typeface="Trebuchet MS"/>
                <a:cs typeface="Trebuchet MS"/>
              </a:rPr>
              <a:t>ende</a:t>
            </a:r>
            <a:r>
              <a:rPr dirty="0" sz="255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20">
                <a:solidFill>
                  <a:srgbClr val="FFFFFF"/>
                </a:solidFill>
                <a:latin typeface="Trebuchet MS"/>
                <a:cs typeface="Trebuchet MS"/>
              </a:rPr>
              <a:t>eço </a:t>
            </a:r>
            <a:r>
              <a:rPr dirty="0" sz="34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2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eg</a:t>
            </a:r>
            <a:r>
              <a:rPr dirty="0" sz="2550" spc="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9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400" spc="100">
                <a:solidFill>
                  <a:srgbClr val="FFFFFF"/>
                </a:solidFill>
                <a:latin typeface="Trebuchet MS"/>
                <a:cs typeface="Trebuchet MS"/>
              </a:rPr>
              <a:t>Valo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400" spc="7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34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5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10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12700" marR="990600">
              <a:lnSpc>
                <a:spcPts val="6790"/>
              </a:lnSpc>
              <a:spcBef>
                <a:spcPts val="5"/>
              </a:spcBef>
            </a:pP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25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8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75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7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400" spc="40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2550" spc="4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400" spc="40">
                <a:solidFill>
                  <a:srgbClr val="FFFFFF"/>
                </a:solidFill>
                <a:latin typeface="Trebuchet MS"/>
                <a:cs typeface="Trebuchet MS"/>
              </a:rPr>
              <a:t>ega  </a:t>
            </a:r>
            <a:r>
              <a:rPr dirty="0" sz="3400" spc="100">
                <a:solidFill>
                  <a:srgbClr val="FFFFFF"/>
                </a:solidFill>
                <a:latin typeface="Trebuchet MS"/>
                <a:cs typeface="Trebuchet MS"/>
              </a:rPr>
              <a:t>Valo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5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5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10">
                <a:solidFill>
                  <a:srgbClr val="FFFFFF"/>
                </a:solidFill>
                <a:latin typeface="Trebuchet MS"/>
                <a:cs typeface="Trebuchet MS"/>
              </a:rPr>
              <a:t>al </a:t>
            </a:r>
            <a:r>
              <a:rPr dirty="0" sz="3400" spc="-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2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550" spc="2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0">
                <a:solidFill>
                  <a:srgbClr val="FFFFFF"/>
                </a:solidFill>
                <a:latin typeface="Trebuchet MS"/>
                <a:cs typeface="Trebuchet MS"/>
              </a:rPr>
              <a:t>pago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043993" y="679372"/>
            <a:ext cx="2256790" cy="7169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500" spc="550"/>
              <a:t>C</a:t>
            </a:r>
            <a:r>
              <a:rPr dirty="0" sz="4500" spc="125"/>
              <a:t>o</a:t>
            </a:r>
            <a:r>
              <a:rPr dirty="0" sz="4500" spc="60"/>
              <a:t>n</a:t>
            </a:r>
            <a:r>
              <a:rPr dirty="0" sz="3400" spc="105"/>
              <a:t>t</a:t>
            </a:r>
            <a:r>
              <a:rPr dirty="0" sz="4500" spc="-120"/>
              <a:t>é</a:t>
            </a:r>
            <a:r>
              <a:rPr dirty="0" sz="4500" spc="145"/>
              <a:t>m</a:t>
            </a:r>
            <a:r>
              <a:rPr dirty="0" sz="3000" spc="465"/>
              <a:t>:</a:t>
            </a:r>
            <a:endParaRPr sz="3000"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8420100" cy="9852025"/>
            <a:chOff x="0" y="0"/>
            <a:chExt cx="8420100" cy="9852025"/>
          </a:xfrm>
        </p:grpSpPr>
        <p:sp>
          <p:nvSpPr>
            <p:cNvPr id="15" name="object 15"/>
            <p:cNvSpPr/>
            <p:nvPr/>
          </p:nvSpPr>
          <p:spPr>
            <a:xfrm>
              <a:off x="1028699" y="431809"/>
              <a:ext cx="7391399" cy="94201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29792" y="144884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" y="0"/>
            <a:ext cx="18291175" cy="8752840"/>
            <a:chOff x="189" y="0"/>
            <a:chExt cx="18291175" cy="8752840"/>
          </a:xfrm>
        </p:grpSpPr>
        <p:sp>
          <p:nvSpPr>
            <p:cNvPr id="3" name="object 3"/>
            <p:cNvSpPr/>
            <p:nvPr/>
          </p:nvSpPr>
          <p:spPr>
            <a:xfrm>
              <a:off x="189" y="0"/>
              <a:ext cx="18290986" cy="8752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24149" y="1293793"/>
              <a:ext cx="12839699" cy="67913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60702" y="5586946"/>
            <a:ext cx="903732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240">
                <a:latin typeface="Trebuchet MS"/>
                <a:cs typeface="Trebuchet MS"/>
              </a:rPr>
              <a:t>Ag</a:t>
            </a:r>
            <a:r>
              <a:rPr dirty="0" sz="2400" spc="240">
                <a:latin typeface="Arial"/>
                <a:cs typeface="Arial"/>
              </a:rPr>
              <a:t>u</a:t>
            </a:r>
            <a:r>
              <a:rPr dirty="0" sz="3350" spc="240">
                <a:latin typeface="Trebuchet MS"/>
                <a:cs typeface="Trebuchet MS"/>
              </a:rPr>
              <a:t>a</a:t>
            </a:r>
            <a:r>
              <a:rPr dirty="0" sz="2400" spc="240">
                <a:latin typeface="Arial"/>
                <a:cs typeface="Arial"/>
              </a:rPr>
              <a:t>r</a:t>
            </a:r>
            <a:r>
              <a:rPr dirty="0" sz="3350" spc="240">
                <a:latin typeface="Trebuchet MS"/>
                <a:cs typeface="Trebuchet MS"/>
              </a:rPr>
              <a:t>da</a:t>
            </a:r>
            <a:r>
              <a:rPr dirty="0" sz="2400" spc="240">
                <a:latin typeface="Arial"/>
                <a:cs typeface="Arial"/>
              </a:rPr>
              <a:t>r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3350" spc="40">
                <a:latin typeface="Trebuchet MS"/>
                <a:cs typeface="Trebuchet MS"/>
              </a:rPr>
              <a:t>a</a:t>
            </a:r>
            <a:r>
              <a:rPr dirty="0" sz="3350" spc="-204">
                <a:latin typeface="Trebuchet MS"/>
                <a:cs typeface="Trebuchet MS"/>
              </a:rPr>
              <a:t> </a:t>
            </a:r>
            <a:r>
              <a:rPr dirty="0" sz="3350" spc="120">
                <a:latin typeface="Trebuchet MS"/>
                <a:cs typeface="Trebuchet MS"/>
              </a:rPr>
              <a:t>ap</a:t>
            </a:r>
            <a:r>
              <a:rPr dirty="0" sz="2400" spc="120">
                <a:latin typeface="Arial"/>
                <a:cs typeface="Arial"/>
              </a:rPr>
              <a:t>r</a:t>
            </a:r>
            <a:r>
              <a:rPr dirty="0" sz="3350" spc="120">
                <a:latin typeface="Trebuchet MS"/>
                <a:cs typeface="Trebuchet MS"/>
              </a:rPr>
              <a:t>o</a:t>
            </a:r>
            <a:r>
              <a:rPr dirty="0" sz="2400" spc="120">
                <a:latin typeface="Arial"/>
                <a:cs typeface="Arial"/>
              </a:rPr>
              <a:t>v</a:t>
            </a:r>
            <a:r>
              <a:rPr dirty="0" sz="3350" spc="120">
                <a:latin typeface="Trebuchet MS"/>
                <a:cs typeface="Trebuchet MS"/>
              </a:rPr>
              <a:t>ação</a:t>
            </a:r>
            <a:r>
              <a:rPr dirty="0" sz="3350" spc="-210">
                <a:latin typeface="Trebuchet MS"/>
                <a:cs typeface="Trebuchet MS"/>
              </a:rPr>
              <a:t> </a:t>
            </a:r>
            <a:r>
              <a:rPr dirty="0" sz="3350" spc="105">
                <a:latin typeface="Trebuchet MS"/>
                <a:cs typeface="Trebuchet MS"/>
              </a:rPr>
              <a:t>do</a:t>
            </a:r>
            <a:r>
              <a:rPr dirty="0" sz="3350" spc="-204">
                <a:latin typeface="Trebuchet MS"/>
                <a:cs typeface="Trebuchet MS"/>
              </a:rPr>
              <a:t> </a:t>
            </a:r>
            <a:r>
              <a:rPr dirty="0" sz="3350" spc="5">
                <a:latin typeface="Trebuchet MS"/>
                <a:cs typeface="Trebuchet MS"/>
              </a:rPr>
              <a:t>pedido</a:t>
            </a:r>
            <a:r>
              <a:rPr dirty="0" sz="3350" spc="-210">
                <a:latin typeface="Trebuchet MS"/>
                <a:cs typeface="Trebuchet MS"/>
              </a:rPr>
              <a:t> </a:t>
            </a:r>
            <a:r>
              <a:rPr dirty="0" sz="3350" spc="140">
                <a:latin typeface="Trebuchet MS"/>
                <a:cs typeface="Trebuchet MS"/>
              </a:rPr>
              <a:t>pa</a:t>
            </a:r>
            <a:r>
              <a:rPr dirty="0" sz="2400" spc="140">
                <a:latin typeface="Arial"/>
                <a:cs typeface="Arial"/>
              </a:rPr>
              <a:t>r</a:t>
            </a:r>
            <a:r>
              <a:rPr dirty="0" sz="3350" spc="140">
                <a:latin typeface="Trebuchet MS"/>
                <a:cs typeface="Trebuchet MS"/>
              </a:rPr>
              <a:t>a</a:t>
            </a:r>
            <a:r>
              <a:rPr dirty="0" sz="3350" spc="-204">
                <a:latin typeface="Trebuchet MS"/>
                <a:cs typeface="Trebuchet MS"/>
              </a:rPr>
              <a:t> </a:t>
            </a:r>
            <a:r>
              <a:rPr dirty="0" sz="3350" spc="40">
                <a:latin typeface="Trebuchet MS"/>
                <a:cs typeface="Trebuchet MS"/>
              </a:rPr>
              <a:t>a</a:t>
            </a:r>
            <a:r>
              <a:rPr dirty="0" sz="3350" spc="-210">
                <a:latin typeface="Trebuchet MS"/>
                <a:cs typeface="Trebuchet MS"/>
              </a:rPr>
              <a:t> </a:t>
            </a:r>
            <a:r>
              <a:rPr dirty="0" sz="3350" spc="135">
                <a:latin typeface="Trebuchet MS"/>
                <a:cs typeface="Trebuchet MS"/>
              </a:rPr>
              <a:t>en</a:t>
            </a:r>
            <a:r>
              <a:rPr dirty="0" sz="2400" spc="135">
                <a:latin typeface="Arial"/>
                <a:cs typeface="Arial"/>
              </a:rPr>
              <a:t>tr</a:t>
            </a:r>
            <a:r>
              <a:rPr dirty="0" sz="3350" spc="135">
                <a:latin typeface="Trebuchet MS"/>
                <a:cs typeface="Trebuchet MS"/>
              </a:rPr>
              <a:t>ega</a:t>
            </a:r>
            <a:endParaRPr sz="33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714730" cy="6270625"/>
            <a:chOff x="0" y="0"/>
            <a:chExt cx="13714730" cy="627062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3714730" cy="6270625"/>
            </a:xfrm>
            <a:custGeom>
              <a:avLst/>
              <a:gdLst/>
              <a:ahLst/>
              <a:cxnLst/>
              <a:rect l="l" t="t" r="r" b="b"/>
              <a:pathLst>
                <a:path w="13714730" h="6270625">
                  <a:moveTo>
                    <a:pt x="571500" y="285762"/>
                  </a:moveTo>
                  <a:lnTo>
                    <a:pt x="568401" y="243827"/>
                  </a:lnTo>
                  <a:lnTo>
                    <a:pt x="559193" y="202806"/>
                  </a:lnTo>
                  <a:lnTo>
                    <a:pt x="544055" y="163576"/>
                  </a:lnTo>
                  <a:lnTo>
                    <a:pt x="523341" y="127000"/>
                  </a:lnTo>
                  <a:lnTo>
                    <a:pt x="497471" y="93853"/>
                  </a:lnTo>
                  <a:lnTo>
                    <a:pt x="467017" y="64871"/>
                  </a:lnTo>
                  <a:lnTo>
                    <a:pt x="432650" y="40665"/>
                  </a:lnTo>
                  <a:lnTo>
                    <a:pt x="395097" y="21755"/>
                  </a:lnTo>
                  <a:lnTo>
                    <a:pt x="355180" y="8572"/>
                  </a:lnTo>
                  <a:lnTo>
                    <a:pt x="313753" y="1384"/>
                  </a:lnTo>
                  <a:lnTo>
                    <a:pt x="285750" y="0"/>
                  </a:lnTo>
                  <a:lnTo>
                    <a:pt x="278726" y="88"/>
                  </a:lnTo>
                  <a:lnTo>
                    <a:pt x="236893" y="4216"/>
                  </a:lnTo>
                  <a:lnTo>
                    <a:pt x="196113" y="14427"/>
                  </a:lnTo>
                  <a:lnTo>
                    <a:pt x="157264" y="30518"/>
                  </a:lnTo>
                  <a:lnTo>
                    <a:pt x="121208" y="52133"/>
                  </a:lnTo>
                  <a:lnTo>
                    <a:pt x="88709" y="78803"/>
                  </a:lnTo>
                  <a:lnTo>
                    <a:pt x="60477" y="109956"/>
                  </a:lnTo>
                  <a:lnTo>
                    <a:pt x="37122" y="144907"/>
                  </a:lnTo>
                  <a:lnTo>
                    <a:pt x="19138" y="182918"/>
                  </a:lnTo>
                  <a:lnTo>
                    <a:pt x="6934" y="223151"/>
                  </a:lnTo>
                  <a:lnTo>
                    <a:pt x="762" y="264731"/>
                  </a:lnTo>
                  <a:lnTo>
                    <a:pt x="0" y="285762"/>
                  </a:lnTo>
                  <a:lnTo>
                    <a:pt x="76" y="292773"/>
                  </a:lnTo>
                  <a:lnTo>
                    <a:pt x="4203" y="334606"/>
                  </a:lnTo>
                  <a:lnTo>
                    <a:pt x="14414" y="375399"/>
                  </a:lnTo>
                  <a:lnTo>
                    <a:pt x="30505" y="414235"/>
                  </a:lnTo>
                  <a:lnTo>
                    <a:pt x="52120" y="450291"/>
                  </a:lnTo>
                  <a:lnTo>
                    <a:pt x="78790" y="482790"/>
                  </a:lnTo>
                  <a:lnTo>
                    <a:pt x="109943" y="511022"/>
                  </a:lnTo>
                  <a:lnTo>
                    <a:pt x="144894" y="534377"/>
                  </a:lnTo>
                  <a:lnTo>
                    <a:pt x="182905" y="552361"/>
                  </a:lnTo>
                  <a:lnTo>
                    <a:pt x="223139" y="564565"/>
                  </a:lnTo>
                  <a:lnTo>
                    <a:pt x="264718" y="570738"/>
                  </a:lnTo>
                  <a:lnTo>
                    <a:pt x="285750" y="571512"/>
                  </a:lnTo>
                  <a:lnTo>
                    <a:pt x="292760" y="571423"/>
                  </a:lnTo>
                  <a:lnTo>
                    <a:pt x="334594" y="567296"/>
                  </a:lnTo>
                  <a:lnTo>
                    <a:pt x="375386" y="557085"/>
                  </a:lnTo>
                  <a:lnTo>
                    <a:pt x="414223" y="540994"/>
                  </a:lnTo>
                  <a:lnTo>
                    <a:pt x="450278" y="519379"/>
                  </a:lnTo>
                  <a:lnTo>
                    <a:pt x="482777" y="492709"/>
                  </a:lnTo>
                  <a:lnTo>
                    <a:pt x="511009" y="461556"/>
                  </a:lnTo>
                  <a:lnTo>
                    <a:pt x="534365" y="426605"/>
                  </a:lnTo>
                  <a:lnTo>
                    <a:pt x="552348" y="388594"/>
                  </a:lnTo>
                  <a:lnTo>
                    <a:pt x="564553" y="348361"/>
                  </a:lnTo>
                  <a:lnTo>
                    <a:pt x="570725" y="306781"/>
                  </a:lnTo>
                  <a:lnTo>
                    <a:pt x="571500" y="285762"/>
                  </a:lnTo>
                  <a:close/>
                </a:path>
                <a:path w="13714730" h="6270625">
                  <a:moveTo>
                    <a:pt x="13714502" y="6165596"/>
                  </a:moveTo>
                  <a:lnTo>
                    <a:pt x="4570501" y="6165596"/>
                  </a:lnTo>
                  <a:lnTo>
                    <a:pt x="4570501" y="6270371"/>
                  </a:lnTo>
                  <a:lnTo>
                    <a:pt x="13714502" y="6270371"/>
                  </a:lnTo>
                  <a:lnTo>
                    <a:pt x="13714502" y="6165596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29792" y="144884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" y="500093"/>
            <a:ext cx="18291175" cy="9786620"/>
            <a:chOff x="141" y="500093"/>
            <a:chExt cx="18291175" cy="9786620"/>
          </a:xfrm>
        </p:grpSpPr>
        <p:sp>
          <p:nvSpPr>
            <p:cNvPr id="3" name="object 3"/>
            <p:cNvSpPr/>
            <p:nvPr/>
          </p:nvSpPr>
          <p:spPr>
            <a:xfrm>
              <a:off x="141" y="500093"/>
              <a:ext cx="18290559" cy="97865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41133" y="1980266"/>
              <a:ext cx="154509" cy="1545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819162" y="1693190"/>
            <a:ext cx="7764780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25">
                <a:solidFill>
                  <a:srgbClr val="FFFFFF"/>
                </a:solidFill>
                <a:latin typeface="Trebuchet MS"/>
                <a:cs typeface="Trebuchet MS"/>
              </a:rPr>
              <a:t>Pagamen</a:t>
            </a:r>
            <a:r>
              <a:rPr dirty="0" sz="29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25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900" spc="-5">
                <a:solidFill>
                  <a:srgbClr val="FFFFFF"/>
                </a:solidFill>
                <a:latin typeface="Trebuchet MS"/>
                <a:cs typeface="Trebuchet MS"/>
              </a:rPr>
              <a:t>Penden</a:t>
            </a:r>
            <a:r>
              <a:rPr dirty="0" sz="295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00" spc="-5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900" spc="-1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900" spc="-7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dirty="0" sz="29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9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00" spc="120">
                <a:solidFill>
                  <a:srgbClr val="FFFFFF"/>
                </a:solidFill>
                <a:latin typeface="Trebuchet MS"/>
                <a:cs typeface="Trebuchet MS"/>
              </a:rPr>
              <a:t>ação</a:t>
            </a:r>
            <a:endParaRPr sz="3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"/>
            <a:ext cx="17840325" cy="9636125"/>
            <a:chOff x="0" y="5"/>
            <a:chExt cx="17840325" cy="9636125"/>
          </a:xfrm>
        </p:grpSpPr>
        <p:sp>
          <p:nvSpPr>
            <p:cNvPr id="7" name="object 7"/>
            <p:cNvSpPr/>
            <p:nvPr/>
          </p:nvSpPr>
          <p:spPr>
            <a:xfrm>
              <a:off x="9839400" y="2364997"/>
              <a:ext cx="7810500" cy="28575"/>
            </a:xfrm>
            <a:custGeom>
              <a:avLst/>
              <a:gdLst/>
              <a:ahLst/>
              <a:cxnLst/>
              <a:rect l="l" t="t" r="r" b="b"/>
              <a:pathLst>
                <a:path w="7810500" h="28575">
                  <a:moveTo>
                    <a:pt x="0" y="28575"/>
                  </a:moveTo>
                  <a:lnTo>
                    <a:pt x="0" y="0"/>
                  </a:lnTo>
                  <a:lnTo>
                    <a:pt x="7810500" y="0"/>
                  </a:lnTo>
                  <a:lnTo>
                    <a:pt x="781050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15781" y="653475"/>
              <a:ext cx="7286609" cy="89820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44000" y="5415320"/>
              <a:ext cx="8696309" cy="38385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159647" y="7517373"/>
              <a:ext cx="933449" cy="285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41133" y="4758737"/>
              <a:ext cx="154509" cy="1545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825329" y="463364"/>
            <a:ext cx="5814695" cy="9785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50" spc="370"/>
              <a:t>S</a:t>
            </a:r>
            <a:r>
              <a:rPr dirty="0" sz="4700" spc="370"/>
              <a:t>t</a:t>
            </a:r>
            <a:r>
              <a:rPr dirty="0" sz="6250" spc="370"/>
              <a:t>a</a:t>
            </a:r>
            <a:r>
              <a:rPr dirty="0" sz="4700" spc="370"/>
              <a:t>tus </a:t>
            </a:r>
            <a:r>
              <a:rPr dirty="0" sz="6250" spc="120"/>
              <a:t>do</a:t>
            </a:r>
            <a:r>
              <a:rPr dirty="0" sz="6250" spc="-700"/>
              <a:t> </a:t>
            </a:r>
            <a:r>
              <a:rPr dirty="0" sz="6250" spc="-50"/>
              <a:t>Pedido</a:t>
            </a:r>
            <a:endParaRPr sz="6250"/>
          </a:p>
        </p:txBody>
      </p:sp>
      <p:sp>
        <p:nvSpPr>
          <p:cNvPr id="17" name="object 17"/>
          <p:cNvSpPr txBox="1"/>
          <p:nvPr/>
        </p:nvSpPr>
        <p:spPr>
          <a:xfrm>
            <a:off x="9819162" y="4471661"/>
            <a:ext cx="3480435" cy="626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900" spc="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900" spc="110">
                <a:solidFill>
                  <a:srgbClr val="FFFFFF"/>
                </a:solidFill>
                <a:latin typeface="Trebuchet MS"/>
                <a:cs typeface="Trebuchet MS"/>
              </a:rPr>
              <a:t>mail</a:t>
            </a:r>
            <a:r>
              <a:rPr dirty="0" sz="39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00" spc="5">
                <a:solidFill>
                  <a:srgbClr val="FFFFFF"/>
                </a:solidFill>
                <a:latin typeface="Trebuchet MS"/>
                <a:cs typeface="Trebuchet MS"/>
              </a:rPr>
              <a:t>ecebido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9792" y="144890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268" y="0"/>
            <a:ext cx="17809188" cy="10296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0" y="1058469"/>
            <a:ext cx="8474710" cy="1503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700" spc="-6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9700" spc="40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9700" spc="-16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9700" spc="500">
                <a:solidFill>
                  <a:srgbClr val="57FFDB"/>
                </a:solidFill>
                <a:latin typeface="Arial"/>
                <a:cs typeface="Arial"/>
              </a:rPr>
              <a:t>Ca</a:t>
            </a:r>
            <a:r>
              <a:rPr dirty="0" sz="7300" spc="500">
                <a:solidFill>
                  <a:srgbClr val="57FFDB"/>
                </a:solidFill>
                <a:latin typeface="Trebuchet MS"/>
                <a:cs typeface="Trebuchet MS"/>
              </a:rPr>
              <a:t>r</a:t>
            </a:r>
            <a:r>
              <a:rPr dirty="0" sz="9700" spc="500">
                <a:solidFill>
                  <a:srgbClr val="57FFDB"/>
                </a:solidFill>
                <a:latin typeface="Arial"/>
                <a:cs typeface="Arial"/>
              </a:rPr>
              <a:t>d</a:t>
            </a:r>
            <a:r>
              <a:rPr dirty="0" sz="7300" spc="500">
                <a:solidFill>
                  <a:srgbClr val="57FFDB"/>
                </a:solidFill>
                <a:latin typeface="Trebuchet MS"/>
                <a:cs typeface="Trebuchet MS"/>
              </a:rPr>
              <a:t>s</a:t>
            </a:r>
            <a:endParaRPr sz="7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211738"/>
            <a:ext cx="10227945" cy="581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950" spc="15">
                <a:solidFill>
                  <a:srgbClr val="FFFFFF"/>
                </a:solidFill>
                <a:latin typeface="Arial"/>
                <a:cs typeface="Arial"/>
              </a:rPr>
              <a:t>DESENVOLVEDOR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3650" spc="-505">
                <a:solidFill>
                  <a:srgbClr val="FFFFFF"/>
                </a:solidFill>
                <a:latin typeface="Arial"/>
                <a:cs typeface="Arial"/>
              </a:rPr>
              <a:t>LUCAS </a:t>
            </a:r>
            <a:r>
              <a:rPr dirty="0" sz="3650" spc="-47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650" spc="-380">
                <a:solidFill>
                  <a:srgbClr val="FFFFFF"/>
                </a:solidFill>
                <a:latin typeface="Arial"/>
                <a:cs typeface="Arial"/>
              </a:rPr>
              <a:t>ALMEIDA </a:t>
            </a:r>
            <a:r>
              <a:rPr dirty="0" sz="3650" spc="-475">
                <a:solidFill>
                  <a:srgbClr val="FFFFFF"/>
                </a:solidFill>
                <a:latin typeface="Arial"/>
                <a:cs typeface="Arial"/>
              </a:rPr>
              <a:t>RAMA</a:t>
            </a:r>
            <a:r>
              <a:rPr dirty="0" sz="365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50" spc="-480">
                <a:solidFill>
                  <a:srgbClr val="FFFFFF"/>
                </a:solidFill>
                <a:latin typeface="Arial"/>
                <a:cs typeface="Arial"/>
              </a:rPr>
              <a:t>CASCÃO</a:t>
            </a:r>
            <a:endParaRPr sz="36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8700" y="1028699"/>
            <a:ext cx="16230600" cy="8090534"/>
            <a:chOff x="1028700" y="1028699"/>
            <a:chExt cx="16230600" cy="8090534"/>
          </a:xfrm>
        </p:grpSpPr>
        <p:sp>
          <p:nvSpPr>
            <p:cNvPr id="6" name="object 6"/>
            <p:cNvSpPr/>
            <p:nvPr/>
          </p:nvSpPr>
          <p:spPr>
            <a:xfrm>
              <a:off x="17211659" y="7061758"/>
              <a:ext cx="47625" cy="2057400"/>
            </a:xfrm>
            <a:custGeom>
              <a:avLst/>
              <a:gdLst/>
              <a:ahLst/>
              <a:cxnLst/>
              <a:rect l="l" t="t" r="r" b="b"/>
              <a:pathLst>
                <a:path w="47625" h="2057400">
                  <a:moveTo>
                    <a:pt x="47625" y="2057400"/>
                  </a:moveTo>
                  <a:lnTo>
                    <a:pt x="0" y="20574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0574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8700" y="1028699"/>
              <a:ext cx="1770938" cy="17709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" y="0"/>
            <a:ext cx="18291175" cy="10297160"/>
            <a:chOff x="112" y="0"/>
            <a:chExt cx="18291175" cy="10297160"/>
          </a:xfrm>
        </p:grpSpPr>
        <p:sp>
          <p:nvSpPr>
            <p:cNvPr id="3" name="object 3"/>
            <p:cNvSpPr/>
            <p:nvPr/>
          </p:nvSpPr>
          <p:spPr>
            <a:xfrm>
              <a:off x="112" y="0"/>
              <a:ext cx="18291143" cy="10297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26134" y="1942729"/>
              <a:ext cx="169583" cy="1695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742283" y="1628885"/>
            <a:ext cx="5576570" cy="6845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300" spc="15">
                <a:solidFill>
                  <a:srgbClr val="FFFFFF"/>
                </a:solidFill>
                <a:latin typeface="Trebuchet MS"/>
                <a:cs typeface="Trebuchet MS"/>
              </a:rPr>
              <a:t>Pagamen</a:t>
            </a:r>
            <a:r>
              <a:rPr dirty="0" sz="32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3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30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300" spc="14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2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300" spc="145">
                <a:solidFill>
                  <a:srgbClr val="FFFFFF"/>
                </a:solidFill>
                <a:latin typeface="Trebuchet MS"/>
                <a:cs typeface="Trebuchet MS"/>
              </a:rPr>
              <a:t>oce</a:t>
            </a:r>
            <a:r>
              <a:rPr dirty="0" sz="3250" spc="14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300" spc="145">
                <a:solidFill>
                  <a:srgbClr val="FFFFFF"/>
                </a:solidFill>
                <a:latin typeface="Trebuchet MS"/>
                <a:cs typeface="Trebuchet MS"/>
              </a:rPr>
              <a:t>ado</a:t>
            </a:r>
            <a:endParaRPr sz="4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"/>
            <a:ext cx="15560675" cy="9816465"/>
            <a:chOff x="0" y="5"/>
            <a:chExt cx="15560675" cy="9816465"/>
          </a:xfrm>
        </p:grpSpPr>
        <p:sp>
          <p:nvSpPr>
            <p:cNvPr id="7" name="object 7"/>
            <p:cNvSpPr/>
            <p:nvPr/>
          </p:nvSpPr>
          <p:spPr>
            <a:xfrm>
              <a:off x="9836155" y="2348544"/>
              <a:ext cx="5724525" cy="28575"/>
            </a:xfrm>
            <a:custGeom>
              <a:avLst/>
              <a:gdLst/>
              <a:ahLst/>
              <a:cxnLst/>
              <a:rect l="l" t="t" r="r" b="b"/>
              <a:pathLst>
                <a:path w="5724525" h="28575">
                  <a:moveTo>
                    <a:pt x="0" y="28575"/>
                  </a:moveTo>
                  <a:lnTo>
                    <a:pt x="0" y="0"/>
                  </a:lnTo>
                  <a:lnTo>
                    <a:pt x="5724525" y="0"/>
                  </a:lnTo>
                  <a:lnTo>
                    <a:pt x="5724525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8699" y="519683"/>
              <a:ext cx="7658099" cy="92963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189470">
              <a:lnSpc>
                <a:spcPct val="100000"/>
              </a:lnSpc>
              <a:spcBef>
                <a:spcPts val="100"/>
              </a:spcBef>
            </a:pPr>
            <a:r>
              <a:rPr dirty="0" spc="370">
                <a:latin typeface="Trebuchet MS"/>
                <a:cs typeface="Trebuchet MS"/>
              </a:rPr>
              <a:t>S</a:t>
            </a:r>
            <a:r>
              <a:rPr dirty="0" sz="4700" spc="370">
                <a:latin typeface="Trebuchet MS"/>
                <a:cs typeface="Trebuchet MS"/>
              </a:rPr>
              <a:t>t</a:t>
            </a:r>
            <a:r>
              <a:rPr dirty="0" spc="370">
                <a:latin typeface="Trebuchet MS"/>
                <a:cs typeface="Trebuchet MS"/>
              </a:rPr>
              <a:t>a</a:t>
            </a:r>
            <a:r>
              <a:rPr dirty="0" sz="4700" spc="370">
                <a:latin typeface="Trebuchet MS"/>
                <a:cs typeface="Trebuchet MS"/>
              </a:rPr>
              <a:t>tus </a:t>
            </a:r>
            <a:r>
              <a:rPr dirty="0" spc="120">
                <a:latin typeface="Trebuchet MS"/>
                <a:cs typeface="Trebuchet MS"/>
              </a:rPr>
              <a:t>do</a:t>
            </a:r>
            <a:r>
              <a:rPr dirty="0" spc="-700">
                <a:latin typeface="Trebuchet MS"/>
                <a:cs typeface="Trebuchet MS"/>
              </a:rPr>
              <a:t> </a:t>
            </a:r>
            <a:r>
              <a:rPr dirty="0" spc="-50">
                <a:latin typeface="Trebuchet MS"/>
                <a:cs typeface="Trebuchet MS"/>
              </a:rPr>
              <a:t>Pedido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792" y="144890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" y="0"/>
            <a:ext cx="18291175" cy="10297160"/>
            <a:chOff x="112" y="0"/>
            <a:chExt cx="18291175" cy="10297160"/>
          </a:xfrm>
        </p:grpSpPr>
        <p:sp>
          <p:nvSpPr>
            <p:cNvPr id="3" name="object 3"/>
            <p:cNvSpPr/>
            <p:nvPr/>
          </p:nvSpPr>
          <p:spPr>
            <a:xfrm>
              <a:off x="112" y="0"/>
              <a:ext cx="18291143" cy="102971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74660" y="2723866"/>
              <a:ext cx="3781425" cy="38100"/>
            </a:xfrm>
            <a:custGeom>
              <a:avLst/>
              <a:gdLst/>
              <a:ahLst/>
              <a:cxnLst/>
              <a:rect l="l" t="t" r="r" b="b"/>
              <a:pathLst>
                <a:path w="3781425" h="38100">
                  <a:moveTo>
                    <a:pt x="0" y="38100"/>
                  </a:moveTo>
                  <a:lnTo>
                    <a:pt x="0" y="0"/>
                  </a:lnTo>
                  <a:lnTo>
                    <a:pt x="3781425" y="0"/>
                  </a:lnTo>
                  <a:lnTo>
                    <a:pt x="3781425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06483" y="519665"/>
              <a:ext cx="7296149" cy="94144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189470">
              <a:lnSpc>
                <a:spcPct val="100000"/>
              </a:lnSpc>
              <a:spcBef>
                <a:spcPts val="95"/>
              </a:spcBef>
            </a:pPr>
            <a:r>
              <a:rPr dirty="0" spc="229"/>
              <a:t>S</a:t>
            </a:r>
            <a:r>
              <a:rPr dirty="0" sz="4400" spc="229">
                <a:latin typeface="Trebuchet MS"/>
                <a:cs typeface="Trebuchet MS"/>
              </a:rPr>
              <a:t>t</a:t>
            </a:r>
            <a:r>
              <a:rPr dirty="0" spc="229"/>
              <a:t>a</a:t>
            </a:r>
            <a:r>
              <a:rPr dirty="0" sz="4400" spc="229">
                <a:latin typeface="Trebuchet MS"/>
                <a:cs typeface="Trebuchet MS"/>
              </a:rPr>
              <a:t>tus </a:t>
            </a:r>
            <a:r>
              <a:rPr dirty="0" spc="60"/>
              <a:t>do</a:t>
            </a:r>
            <a:r>
              <a:rPr dirty="0" spc="-295"/>
              <a:t> </a:t>
            </a:r>
            <a:r>
              <a:rPr dirty="0" spc="-130"/>
              <a:t>Pedido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0369550" cy="2453640"/>
            <a:chOff x="0" y="0"/>
            <a:chExt cx="10369550" cy="2453640"/>
          </a:xfrm>
        </p:grpSpPr>
        <p:sp>
          <p:nvSpPr>
            <p:cNvPr id="8" name="object 8"/>
            <p:cNvSpPr/>
            <p:nvPr/>
          </p:nvSpPr>
          <p:spPr>
            <a:xfrm>
              <a:off x="10187527" y="2271303"/>
              <a:ext cx="181738" cy="1817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37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32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634416" y="1936481"/>
            <a:ext cx="3709035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-5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4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50" spc="17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4600" spc="17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325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600" spc="17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3250" spc="17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600" spc="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792" y="192517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" y="0"/>
            <a:ext cx="18291175" cy="10297160"/>
            <a:chOff x="112" y="0"/>
            <a:chExt cx="18291175" cy="10297160"/>
          </a:xfrm>
        </p:grpSpPr>
        <p:sp>
          <p:nvSpPr>
            <p:cNvPr id="3" name="object 3"/>
            <p:cNvSpPr/>
            <p:nvPr/>
          </p:nvSpPr>
          <p:spPr>
            <a:xfrm>
              <a:off x="112" y="0"/>
              <a:ext cx="18291143" cy="102971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87527" y="2271303"/>
              <a:ext cx="181738" cy="181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634416" y="1936481"/>
            <a:ext cx="2360930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9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3250" spc="9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4600" spc="9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3250" spc="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600" spc="9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044805" cy="9806940"/>
            <a:chOff x="0" y="0"/>
            <a:chExt cx="13044805" cy="9806940"/>
          </a:xfrm>
        </p:grpSpPr>
        <p:sp>
          <p:nvSpPr>
            <p:cNvPr id="7" name="object 7"/>
            <p:cNvSpPr/>
            <p:nvPr/>
          </p:nvSpPr>
          <p:spPr>
            <a:xfrm>
              <a:off x="10558622" y="2695181"/>
              <a:ext cx="2486025" cy="57150"/>
            </a:xfrm>
            <a:custGeom>
              <a:avLst/>
              <a:gdLst/>
              <a:ahLst/>
              <a:cxnLst/>
              <a:rect l="l" t="t" r="r" b="b"/>
              <a:pathLst>
                <a:path w="2486025" h="57150">
                  <a:moveTo>
                    <a:pt x="0" y="57150"/>
                  </a:moveTo>
                  <a:lnTo>
                    <a:pt x="0" y="0"/>
                  </a:lnTo>
                  <a:lnTo>
                    <a:pt x="2486025" y="0"/>
                  </a:lnTo>
                  <a:lnTo>
                    <a:pt x="2486025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73200" y="481565"/>
              <a:ext cx="7572390" cy="93249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38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80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33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189470">
              <a:lnSpc>
                <a:spcPct val="100000"/>
              </a:lnSpc>
              <a:spcBef>
                <a:spcPts val="95"/>
              </a:spcBef>
            </a:pPr>
            <a:r>
              <a:rPr dirty="0" spc="229"/>
              <a:t>S</a:t>
            </a:r>
            <a:r>
              <a:rPr dirty="0" sz="4400" spc="229">
                <a:latin typeface="Trebuchet MS"/>
                <a:cs typeface="Trebuchet MS"/>
              </a:rPr>
              <a:t>t</a:t>
            </a:r>
            <a:r>
              <a:rPr dirty="0" spc="229"/>
              <a:t>a</a:t>
            </a:r>
            <a:r>
              <a:rPr dirty="0" sz="4400" spc="229">
                <a:latin typeface="Trebuchet MS"/>
                <a:cs typeface="Trebuchet MS"/>
              </a:rPr>
              <a:t>tus </a:t>
            </a:r>
            <a:r>
              <a:rPr dirty="0" spc="60"/>
              <a:t>do</a:t>
            </a:r>
            <a:r>
              <a:rPr dirty="0" spc="-295"/>
              <a:t> </a:t>
            </a:r>
            <a:r>
              <a:rPr dirty="0" spc="-130"/>
              <a:t>Pedido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9792" y="192518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" y="0"/>
            <a:ext cx="18291175" cy="10297160"/>
            <a:chOff x="112" y="0"/>
            <a:chExt cx="18291175" cy="10297160"/>
          </a:xfrm>
        </p:grpSpPr>
        <p:sp>
          <p:nvSpPr>
            <p:cNvPr id="3" name="object 3"/>
            <p:cNvSpPr/>
            <p:nvPr/>
          </p:nvSpPr>
          <p:spPr>
            <a:xfrm>
              <a:off x="112" y="0"/>
              <a:ext cx="18291143" cy="102971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87526" y="2271306"/>
              <a:ext cx="181738" cy="1817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634416" y="1936484"/>
            <a:ext cx="3717290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73630" algn="l"/>
              </a:tabLst>
            </a:pPr>
            <a:r>
              <a:rPr dirty="0" sz="4600" spc="-53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600" spc="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600" spc="8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600" spc="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600" spc="-9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600" spc="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00" spc="-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50" spc="6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50" spc="5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00" spc="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600" spc="-9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600" spc="-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"/>
            <a:ext cx="14456410" cy="10168890"/>
            <a:chOff x="0" y="1"/>
            <a:chExt cx="14456410" cy="10168890"/>
          </a:xfrm>
        </p:grpSpPr>
        <p:sp>
          <p:nvSpPr>
            <p:cNvPr id="7" name="object 7"/>
            <p:cNvSpPr/>
            <p:nvPr/>
          </p:nvSpPr>
          <p:spPr>
            <a:xfrm>
              <a:off x="10550926" y="2665049"/>
              <a:ext cx="3905250" cy="57150"/>
            </a:xfrm>
            <a:custGeom>
              <a:avLst/>
              <a:gdLst/>
              <a:ahLst/>
              <a:cxnLst/>
              <a:rect l="l" t="t" r="r" b="b"/>
              <a:pathLst>
                <a:path w="3905250" h="57150">
                  <a:moveTo>
                    <a:pt x="0" y="57150"/>
                  </a:moveTo>
                  <a:lnTo>
                    <a:pt x="0" y="0"/>
                  </a:lnTo>
                  <a:lnTo>
                    <a:pt x="3905250" y="0"/>
                  </a:lnTo>
                  <a:lnTo>
                    <a:pt x="39052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8344" y="519683"/>
              <a:ext cx="7839090" cy="96487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837773" y="3042284"/>
              <a:ext cx="3333749" cy="14382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189470">
              <a:lnSpc>
                <a:spcPct val="100000"/>
              </a:lnSpc>
              <a:spcBef>
                <a:spcPts val="95"/>
              </a:spcBef>
            </a:pPr>
            <a:r>
              <a:rPr dirty="0" spc="229"/>
              <a:t>S</a:t>
            </a:r>
            <a:r>
              <a:rPr dirty="0" sz="4400" spc="229">
                <a:latin typeface="Trebuchet MS"/>
                <a:cs typeface="Trebuchet MS"/>
              </a:rPr>
              <a:t>t</a:t>
            </a:r>
            <a:r>
              <a:rPr dirty="0" spc="229"/>
              <a:t>a</a:t>
            </a:r>
            <a:r>
              <a:rPr dirty="0" sz="4400" spc="229">
                <a:latin typeface="Trebuchet MS"/>
                <a:cs typeface="Trebuchet MS"/>
              </a:rPr>
              <a:t>tus </a:t>
            </a:r>
            <a:r>
              <a:rPr dirty="0" spc="60"/>
              <a:t>do</a:t>
            </a:r>
            <a:r>
              <a:rPr dirty="0" spc="-295"/>
              <a:t> </a:t>
            </a:r>
            <a:r>
              <a:rPr dirty="0" spc="-130"/>
              <a:t>Pedido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792" y="192520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" y="511606"/>
            <a:ext cx="18263235" cy="9775825"/>
            <a:chOff x="161" y="511606"/>
            <a:chExt cx="18263235" cy="9775825"/>
          </a:xfrm>
        </p:grpSpPr>
        <p:sp>
          <p:nvSpPr>
            <p:cNvPr id="3" name="object 3"/>
            <p:cNvSpPr/>
            <p:nvPr/>
          </p:nvSpPr>
          <p:spPr>
            <a:xfrm>
              <a:off x="161" y="735915"/>
              <a:ext cx="18262927" cy="95510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25444" y="511606"/>
              <a:ext cx="7524749" cy="92678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34167" y="4085247"/>
            <a:ext cx="5435600" cy="9772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250" spc="229">
                <a:latin typeface="Arial"/>
                <a:cs typeface="Arial"/>
              </a:rPr>
              <a:t>S</a:t>
            </a:r>
            <a:r>
              <a:rPr dirty="0" sz="4400" spc="229"/>
              <a:t>t</a:t>
            </a:r>
            <a:r>
              <a:rPr dirty="0" sz="6250" spc="229">
                <a:latin typeface="Arial"/>
                <a:cs typeface="Arial"/>
              </a:rPr>
              <a:t>a</a:t>
            </a:r>
            <a:r>
              <a:rPr dirty="0" sz="4400" spc="229"/>
              <a:t>tus </a:t>
            </a:r>
            <a:r>
              <a:rPr dirty="0" sz="6250" spc="-100">
                <a:latin typeface="Arial"/>
                <a:cs typeface="Arial"/>
              </a:rPr>
              <a:t>da</a:t>
            </a:r>
            <a:r>
              <a:rPr dirty="0" sz="6250" spc="-305">
                <a:latin typeface="Arial"/>
                <a:cs typeface="Arial"/>
              </a:rPr>
              <a:t> </a:t>
            </a:r>
            <a:r>
              <a:rPr dirty="0" sz="6250" spc="85">
                <a:latin typeface="Arial"/>
                <a:cs typeface="Arial"/>
              </a:rPr>
              <a:t>T</a:t>
            </a:r>
            <a:r>
              <a:rPr dirty="0" sz="4400" spc="85"/>
              <a:t>r</a:t>
            </a:r>
            <a:r>
              <a:rPr dirty="0" sz="6250" spc="85">
                <a:latin typeface="Arial"/>
                <a:cs typeface="Arial"/>
              </a:rPr>
              <a:t>oca</a:t>
            </a:r>
            <a:endParaRPr sz="6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792" y="192520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1385" y="178136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8021" y="200631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" y="571502"/>
            <a:ext cx="18263235" cy="9715500"/>
            <a:chOff x="160" y="571502"/>
            <a:chExt cx="18263235" cy="9715500"/>
          </a:xfrm>
        </p:grpSpPr>
        <p:sp>
          <p:nvSpPr>
            <p:cNvPr id="3" name="object 3"/>
            <p:cNvSpPr/>
            <p:nvPr/>
          </p:nvSpPr>
          <p:spPr>
            <a:xfrm>
              <a:off x="160" y="735920"/>
              <a:ext cx="18262927" cy="95510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19182" y="571502"/>
              <a:ext cx="7543799" cy="9410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187526" y="2271309"/>
              <a:ext cx="181738" cy="1817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634416" y="1936487"/>
            <a:ext cx="6600190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-20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00" spc="-204">
                <a:solidFill>
                  <a:srgbClr val="FFFFFF"/>
                </a:solidFill>
                <a:latin typeface="Arial"/>
                <a:cs typeface="Arial"/>
              </a:rPr>
              <a:t>oca</a:t>
            </a:r>
            <a:r>
              <a:rPr dirty="0" sz="4600" spc="-8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405">
                <a:solidFill>
                  <a:srgbClr val="FFFFFF"/>
                </a:solidFill>
                <a:latin typeface="Arial"/>
                <a:cs typeface="Arial"/>
              </a:rPr>
              <a:t>Penden</a:t>
            </a:r>
            <a:r>
              <a:rPr dirty="0" sz="3250" spc="-4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600" spc="-40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600" spc="-8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2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600" spc="-86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25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z="3250" spc="-2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00" spc="-2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50" spc="-2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600" spc="-250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2"/>
            <a:ext cx="17048480" cy="2762250"/>
            <a:chOff x="0" y="2"/>
            <a:chExt cx="17048480" cy="2762250"/>
          </a:xfrm>
        </p:grpSpPr>
        <p:sp>
          <p:nvSpPr>
            <p:cNvPr id="8" name="object 8"/>
            <p:cNvSpPr/>
            <p:nvPr/>
          </p:nvSpPr>
          <p:spPr>
            <a:xfrm>
              <a:off x="0" y="11"/>
              <a:ext cx="17048480" cy="2762250"/>
            </a:xfrm>
            <a:custGeom>
              <a:avLst/>
              <a:gdLst/>
              <a:ahLst/>
              <a:cxnLst/>
              <a:rect l="l" t="t" r="r" b="b"/>
              <a:pathLst>
                <a:path w="17048480" h="2762250">
                  <a:moveTo>
                    <a:pt x="571500" y="285750"/>
                  </a:moveTo>
                  <a:lnTo>
                    <a:pt x="568401" y="243814"/>
                  </a:lnTo>
                  <a:lnTo>
                    <a:pt x="559193" y="202793"/>
                  </a:lnTo>
                  <a:lnTo>
                    <a:pt x="544055" y="163576"/>
                  </a:lnTo>
                  <a:lnTo>
                    <a:pt x="523341" y="126987"/>
                  </a:lnTo>
                  <a:lnTo>
                    <a:pt x="497471" y="93853"/>
                  </a:lnTo>
                  <a:lnTo>
                    <a:pt x="467017" y="64858"/>
                  </a:lnTo>
                  <a:lnTo>
                    <a:pt x="432650" y="40652"/>
                  </a:lnTo>
                  <a:lnTo>
                    <a:pt x="395097" y="21742"/>
                  </a:lnTo>
                  <a:lnTo>
                    <a:pt x="355180" y="8559"/>
                  </a:lnTo>
                  <a:lnTo>
                    <a:pt x="313753" y="1371"/>
                  </a:lnTo>
                  <a:lnTo>
                    <a:pt x="285750" y="0"/>
                  </a:lnTo>
                  <a:lnTo>
                    <a:pt x="278726" y="88"/>
                  </a:lnTo>
                  <a:lnTo>
                    <a:pt x="236893" y="4203"/>
                  </a:lnTo>
                  <a:lnTo>
                    <a:pt x="196113" y="14414"/>
                  </a:lnTo>
                  <a:lnTo>
                    <a:pt x="157264" y="30505"/>
                  </a:lnTo>
                  <a:lnTo>
                    <a:pt x="121208" y="52120"/>
                  </a:lnTo>
                  <a:lnTo>
                    <a:pt x="88709" y="78790"/>
                  </a:lnTo>
                  <a:lnTo>
                    <a:pt x="60477" y="109943"/>
                  </a:lnTo>
                  <a:lnTo>
                    <a:pt x="37122" y="144894"/>
                  </a:lnTo>
                  <a:lnTo>
                    <a:pt x="19138" y="182905"/>
                  </a:lnTo>
                  <a:lnTo>
                    <a:pt x="6934" y="223139"/>
                  </a:lnTo>
                  <a:lnTo>
                    <a:pt x="762" y="264731"/>
                  </a:lnTo>
                  <a:lnTo>
                    <a:pt x="0" y="285750"/>
                  </a:lnTo>
                  <a:lnTo>
                    <a:pt x="76" y="292760"/>
                  </a:lnTo>
                  <a:lnTo>
                    <a:pt x="4203" y="334594"/>
                  </a:lnTo>
                  <a:lnTo>
                    <a:pt x="14414" y="375386"/>
                  </a:lnTo>
                  <a:lnTo>
                    <a:pt x="30505" y="414223"/>
                  </a:lnTo>
                  <a:lnTo>
                    <a:pt x="52120" y="450291"/>
                  </a:lnTo>
                  <a:lnTo>
                    <a:pt x="78790" y="482777"/>
                  </a:lnTo>
                  <a:lnTo>
                    <a:pt x="109943" y="511022"/>
                  </a:lnTo>
                  <a:lnTo>
                    <a:pt x="144894" y="534377"/>
                  </a:lnTo>
                  <a:lnTo>
                    <a:pt x="182905" y="552348"/>
                  </a:lnTo>
                  <a:lnTo>
                    <a:pt x="223139" y="564553"/>
                  </a:lnTo>
                  <a:lnTo>
                    <a:pt x="264718" y="570725"/>
                  </a:lnTo>
                  <a:lnTo>
                    <a:pt x="285750" y="571500"/>
                  </a:lnTo>
                  <a:lnTo>
                    <a:pt x="292760" y="571411"/>
                  </a:lnTo>
                  <a:lnTo>
                    <a:pt x="334594" y="567296"/>
                  </a:lnTo>
                  <a:lnTo>
                    <a:pt x="375386" y="557072"/>
                  </a:lnTo>
                  <a:lnTo>
                    <a:pt x="414223" y="540981"/>
                  </a:lnTo>
                  <a:lnTo>
                    <a:pt x="450278" y="519366"/>
                  </a:lnTo>
                  <a:lnTo>
                    <a:pt x="482777" y="492696"/>
                  </a:lnTo>
                  <a:lnTo>
                    <a:pt x="511009" y="461543"/>
                  </a:lnTo>
                  <a:lnTo>
                    <a:pt x="534365" y="426593"/>
                  </a:lnTo>
                  <a:lnTo>
                    <a:pt x="552348" y="388581"/>
                  </a:lnTo>
                  <a:lnTo>
                    <a:pt x="564553" y="348361"/>
                  </a:lnTo>
                  <a:lnTo>
                    <a:pt x="570725" y="306768"/>
                  </a:lnTo>
                  <a:lnTo>
                    <a:pt x="571500" y="285750"/>
                  </a:lnTo>
                  <a:close/>
                </a:path>
                <a:path w="17048480" h="2762250">
                  <a:moveTo>
                    <a:pt x="17047972" y="2723832"/>
                  </a:moveTo>
                  <a:lnTo>
                    <a:pt x="10828147" y="2723832"/>
                  </a:lnTo>
                  <a:lnTo>
                    <a:pt x="10828147" y="2761932"/>
                  </a:lnTo>
                  <a:lnTo>
                    <a:pt x="17047972" y="2761932"/>
                  </a:lnTo>
                  <a:lnTo>
                    <a:pt x="17047972" y="2723832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099253" y="735971"/>
            <a:ext cx="5435600" cy="977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250" spc="229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400" spc="229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250" spc="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400" spc="229">
                <a:solidFill>
                  <a:srgbClr val="FFFFFF"/>
                </a:solidFill>
                <a:latin typeface="Trebuchet MS"/>
                <a:cs typeface="Trebuchet MS"/>
              </a:rPr>
              <a:t>tus </a:t>
            </a:r>
            <a:r>
              <a:rPr dirty="0" sz="6250" spc="-10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62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250" spc="8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250" spc="85">
                <a:solidFill>
                  <a:srgbClr val="FFFFFF"/>
                </a:solidFill>
                <a:latin typeface="Arial"/>
                <a:cs typeface="Arial"/>
              </a:rPr>
              <a:t>oca</a:t>
            </a:r>
            <a:endParaRPr sz="6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9792" y="192520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" y="636970"/>
            <a:ext cx="18263235" cy="9650095"/>
            <a:chOff x="161" y="636970"/>
            <a:chExt cx="18263235" cy="9650095"/>
          </a:xfrm>
        </p:grpSpPr>
        <p:sp>
          <p:nvSpPr>
            <p:cNvPr id="3" name="object 3"/>
            <p:cNvSpPr/>
            <p:nvPr/>
          </p:nvSpPr>
          <p:spPr>
            <a:xfrm>
              <a:off x="161" y="735915"/>
              <a:ext cx="18262927" cy="95510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700" y="636970"/>
              <a:ext cx="7677149" cy="9458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84561" y="9096816"/>
              <a:ext cx="1809749" cy="419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87526" y="2271303"/>
              <a:ext cx="181738" cy="1817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634416" y="1936481"/>
            <a:ext cx="3578860" cy="7308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-204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50" spc="-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600" spc="-204">
                <a:solidFill>
                  <a:srgbClr val="FFFFFF"/>
                </a:solidFill>
                <a:latin typeface="Arial"/>
                <a:cs typeface="Arial"/>
              </a:rPr>
              <a:t>oca</a:t>
            </a:r>
            <a:r>
              <a:rPr dirty="0" sz="4600" spc="-9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600" spc="-320">
                <a:solidFill>
                  <a:srgbClr val="FFFFFF"/>
                </a:solidFill>
                <a:latin typeface="Arial"/>
                <a:cs typeface="Arial"/>
              </a:rPr>
              <a:t>Finali</a:t>
            </a:r>
            <a:r>
              <a:rPr dirty="0" sz="3250" spc="-32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600" spc="-320">
                <a:solidFill>
                  <a:srgbClr val="FFFFFF"/>
                </a:solidFill>
                <a:latin typeface="Arial"/>
                <a:cs typeface="Arial"/>
              </a:rPr>
              <a:t>ada</a:t>
            </a:r>
            <a:endParaRPr sz="4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99253" y="735968"/>
            <a:ext cx="5435600" cy="977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250" spc="229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400" spc="229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250" spc="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400" spc="229">
                <a:solidFill>
                  <a:srgbClr val="FFFFFF"/>
                </a:solidFill>
                <a:latin typeface="Trebuchet MS"/>
                <a:cs typeface="Trebuchet MS"/>
              </a:rPr>
              <a:t>tus </a:t>
            </a:r>
            <a:r>
              <a:rPr dirty="0" sz="6250" spc="-10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625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250" spc="8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250" spc="85">
                <a:solidFill>
                  <a:srgbClr val="FFFFFF"/>
                </a:solidFill>
                <a:latin typeface="Arial"/>
                <a:cs typeface="Arial"/>
              </a:rPr>
              <a:t>oca</a:t>
            </a:r>
            <a:endParaRPr sz="6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792" y="192514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5861" y="1406598"/>
            <a:ext cx="17031335" cy="8880475"/>
            <a:chOff x="1255861" y="1406598"/>
            <a:chExt cx="17031335" cy="8880475"/>
          </a:xfrm>
        </p:grpSpPr>
        <p:sp>
          <p:nvSpPr>
            <p:cNvPr id="3" name="object 3"/>
            <p:cNvSpPr/>
            <p:nvPr/>
          </p:nvSpPr>
          <p:spPr>
            <a:xfrm>
              <a:off x="8353329" y="1406598"/>
              <a:ext cx="9933820" cy="88803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55861" y="1571274"/>
              <a:ext cx="15773399" cy="8372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774859"/>
            <a:ext cx="46018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792" y="192514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05379" y="0"/>
            <a:ext cx="12581890" cy="10293985"/>
            <a:chOff x="5705379" y="0"/>
            <a:chExt cx="12581890" cy="10293985"/>
          </a:xfrm>
        </p:grpSpPr>
        <p:sp>
          <p:nvSpPr>
            <p:cNvPr id="3" name="object 3"/>
            <p:cNvSpPr/>
            <p:nvPr/>
          </p:nvSpPr>
          <p:spPr>
            <a:xfrm>
              <a:off x="5705379" y="0"/>
              <a:ext cx="12581735" cy="10293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24221" y="199102"/>
              <a:ext cx="6505589" cy="98869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116985"/>
            <a:ext cx="46018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2697363"/>
            <a:ext cx="7596505" cy="4707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2999"/>
              </a:lnSpc>
              <a:spcBef>
                <a:spcPts val="95"/>
              </a:spcBef>
            </a:pPr>
            <a:r>
              <a:rPr dirty="0" sz="3400" spc="50">
                <a:latin typeface="Arial"/>
                <a:cs typeface="Arial"/>
              </a:rPr>
              <a:t>Ne</a:t>
            </a:r>
            <a:r>
              <a:rPr dirty="0" sz="2400" spc="50">
                <a:latin typeface="Trebuchet MS"/>
                <a:cs typeface="Trebuchet MS"/>
              </a:rPr>
              <a:t>st</a:t>
            </a:r>
            <a:r>
              <a:rPr dirty="0" sz="3400" spc="50">
                <a:latin typeface="Arial"/>
                <a:cs typeface="Arial"/>
              </a:rPr>
              <a:t>a </a:t>
            </a:r>
            <a:r>
              <a:rPr dirty="0" sz="3400" spc="-80">
                <a:latin typeface="Arial"/>
                <a:cs typeface="Arial"/>
              </a:rPr>
              <a:t>página </a:t>
            </a:r>
            <a:r>
              <a:rPr dirty="0" sz="3400" spc="70">
                <a:latin typeface="Arial"/>
                <a:cs typeface="Arial"/>
              </a:rPr>
              <a:t>o </a:t>
            </a:r>
            <a:r>
              <a:rPr dirty="0" sz="3400" spc="85">
                <a:latin typeface="Arial"/>
                <a:cs typeface="Arial"/>
              </a:rPr>
              <a:t>admini</a:t>
            </a:r>
            <a:r>
              <a:rPr dirty="0" sz="2400" spc="85">
                <a:latin typeface="Trebuchet MS"/>
                <a:cs typeface="Trebuchet MS"/>
              </a:rPr>
              <a:t>str</a:t>
            </a:r>
            <a:r>
              <a:rPr dirty="0" sz="3400" spc="85">
                <a:latin typeface="Arial"/>
                <a:cs typeface="Arial"/>
              </a:rPr>
              <a:t>ado</a:t>
            </a:r>
            <a:r>
              <a:rPr dirty="0" sz="2400" spc="85">
                <a:latin typeface="Trebuchet MS"/>
                <a:cs typeface="Trebuchet MS"/>
              </a:rPr>
              <a:t>r </a:t>
            </a:r>
            <a:r>
              <a:rPr dirty="0" sz="2400" spc="30">
                <a:latin typeface="Trebuchet MS"/>
                <a:cs typeface="Trebuchet MS"/>
              </a:rPr>
              <a:t>t</a:t>
            </a:r>
            <a:r>
              <a:rPr dirty="0" sz="3400" spc="30">
                <a:latin typeface="Arial"/>
                <a:cs typeface="Arial"/>
              </a:rPr>
              <a:t>em </a:t>
            </a:r>
            <a:r>
              <a:rPr dirty="0" sz="2400" spc="45">
                <a:latin typeface="Trebuchet MS"/>
                <a:cs typeface="Trebuchet MS"/>
              </a:rPr>
              <a:t>t</a:t>
            </a:r>
            <a:r>
              <a:rPr dirty="0" sz="3400" spc="45">
                <a:latin typeface="Arial"/>
                <a:cs typeface="Arial"/>
              </a:rPr>
              <a:t>odo  </a:t>
            </a:r>
            <a:r>
              <a:rPr dirty="0" sz="3400" spc="70">
                <a:latin typeface="Arial"/>
                <a:cs typeface="Arial"/>
              </a:rPr>
              <a:t>o </a:t>
            </a:r>
            <a:r>
              <a:rPr dirty="0" sz="3400" spc="45">
                <a:latin typeface="Arial"/>
                <a:cs typeface="Arial"/>
              </a:rPr>
              <a:t>con</a:t>
            </a:r>
            <a:r>
              <a:rPr dirty="0" sz="2400" spc="45">
                <a:latin typeface="Trebuchet MS"/>
                <a:cs typeface="Trebuchet MS"/>
              </a:rPr>
              <a:t>tr</a:t>
            </a:r>
            <a:r>
              <a:rPr dirty="0" sz="3400" spc="45">
                <a:latin typeface="Arial"/>
                <a:cs typeface="Arial"/>
              </a:rPr>
              <a:t>ole </a:t>
            </a:r>
            <a:r>
              <a:rPr dirty="0" sz="3400" spc="35">
                <a:latin typeface="Arial"/>
                <a:cs typeface="Arial"/>
              </a:rPr>
              <a:t>do </a:t>
            </a:r>
            <a:r>
              <a:rPr dirty="0" sz="2400" spc="310">
                <a:latin typeface="Trebuchet MS"/>
                <a:cs typeface="Trebuchet MS"/>
              </a:rPr>
              <a:t>s</a:t>
            </a:r>
            <a:r>
              <a:rPr dirty="0" sz="3400" spc="310">
                <a:latin typeface="Arial"/>
                <a:cs typeface="Arial"/>
              </a:rPr>
              <a:t>e</a:t>
            </a:r>
            <a:r>
              <a:rPr dirty="0" sz="2400" spc="310">
                <a:latin typeface="Trebuchet MS"/>
                <a:cs typeface="Trebuchet MS"/>
              </a:rPr>
              <a:t>u </a:t>
            </a:r>
            <a:r>
              <a:rPr dirty="0" sz="2400" spc="150">
                <a:latin typeface="Trebuchet MS"/>
                <a:cs typeface="Trebuchet MS"/>
              </a:rPr>
              <a:t>s</a:t>
            </a:r>
            <a:r>
              <a:rPr dirty="0" sz="3400" spc="150">
                <a:latin typeface="Arial"/>
                <a:cs typeface="Arial"/>
              </a:rPr>
              <a:t>i</a:t>
            </a:r>
            <a:r>
              <a:rPr dirty="0" sz="2400" spc="150">
                <a:latin typeface="Trebuchet MS"/>
                <a:cs typeface="Trebuchet MS"/>
              </a:rPr>
              <a:t>t</a:t>
            </a:r>
            <a:r>
              <a:rPr dirty="0" sz="3400" spc="150">
                <a:latin typeface="Arial"/>
                <a:cs typeface="Arial"/>
              </a:rPr>
              <a:t>e</a:t>
            </a:r>
            <a:r>
              <a:rPr dirty="0" sz="2250" spc="150">
                <a:latin typeface="Arial Black"/>
                <a:cs typeface="Arial Black"/>
              </a:rPr>
              <a:t>, </a:t>
            </a:r>
            <a:r>
              <a:rPr dirty="0" sz="3400">
                <a:latin typeface="Arial"/>
                <a:cs typeface="Arial"/>
              </a:rPr>
              <a:t>apena</a:t>
            </a:r>
            <a:r>
              <a:rPr dirty="0" sz="2400">
                <a:latin typeface="Trebuchet MS"/>
                <a:cs typeface="Trebuchet MS"/>
              </a:rPr>
              <a:t>s </a:t>
            </a:r>
            <a:r>
              <a:rPr dirty="0" sz="3400" spc="15">
                <a:latin typeface="Arial"/>
                <a:cs typeface="Arial"/>
              </a:rPr>
              <a:t>com </a:t>
            </a:r>
            <a:r>
              <a:rPr dirty="0" sz="2400" spc="310">
                <a:latin typeface="Trebuchet MS"/>
                <a:cs typeface="Trebuchet MS"/>
              </a:rPr>
              <a:t>s</a:t>
            </a:r>
            <a:r>
              <a:rPr dirty="0" sz="3400" spc="310">
                <a:latin typeface="Arial"/>
                <a:cs typeface="Arial"/>
              </a:rPr>
              <a:t>e</a:t>
            </a:r>
            <a:r>
              <a:rPr dirty="0" sz="2400" spc="310">
                <a:latin typeface="Trebuchet MS"/>
                <a:cs typeface="Trebuchet MS"/>
              </a:rPr>
              <a:t>u  </a:t>
            </a:r>
            <a:r>
              <a:rPr dirty="0" sz="3400" spc="-15">
                <a:latin typeface="Arial"/>
                <a:cs typeface="Arial"/>
              </a:rPr>
              <a:t>login </a:t>
            </a:r>
            <a:r>
              <a:rPr dirty="0" sz="3400" spc="-85">
                <a:latin typeface="Arial"/>
                <a:cs typeface="Arial"/>
              </a:rPr>
              <a:t>e </a:t>
            </a:r>
            <a:r>
              <a:rPr dirty="0" sz="2400" spc="70">
                <a:latin typeface="Trebuchet MS"/>
                <a:cs typeface="Trebuchet MS"/>
              </a:rPr>
              <a:t>s</a:t>
            </a:r>
            <a:r>
              <a:rPr dirty="0" sz="3400" spc="70">
                <a:latin typeface="Arial"/>
                <a:cs typeface="Arial"/>
              </a:rPr>
              <a:t>enha</a:t>
            </a:r>
            <a:r>
              <a:rPr dirty="0" sz="2250" spc="70">
                <a:latin typeface="Arial Black"/>
                <a:cs typeface="Arial Black"/>
              </a:rPr>
              <a:t>, </a:t>
            </a:r>
            <a:r>
              <a:rPr dirty="0" sz="3400" spc="-25">
                <a:latin typeface="Arial"/>
                <a:cs typeface="Arial"/>
              </a:rPr>
              <a:t>pode </a:t>
            </a:r>
            <a:r>
              <a:rPr dirty="0" sz="3400" spc="110">
                <a:latin typeface="Arial"/>
                <a:cs typeface="Arial"/>
              </a:rPr>
              <a:t>ace</a:t>
            </a:r>
            <a:r>
              <a:rPr dirty="0" sz="2400" spc="110">
                <a:latin typeface="Trebuchet MS"/>
                <a:cs typeface="Trebuchet MS"/>
              </a:rPr>
              <a:t>ss</a:t>
            </a:r>
            <a:r>
              <a:rPr dirty="0" sz="3400" spc="110">
                <a:latin typeface="Arial"/>
                <a:cs typeface="Arial"/>
              </a:rPr>
              <a:t>a</a:t>
            </a:r>
            <a:r>
              <a:rPr dirty="0" sz="2400" spc="110">
                <a:latin typeface="Trebuchet MS"/>
                <a:cs typeface="Trebuchet MS"/>
              </a:rPr>
              <a:t>r </a:t>
            </a:r>
            <a:r>
              <a:rPr dirty="0" sz="3400" spc="80">
                <a:latin typeface="Arial"/>
                <a:cs typeface="Arial"/>
              </a:rPr>
              <a:t>e</a:t>
            </a:r>
            <a:r>
              <a:rPr dirty="0" sz="2400" spc="80">
                <a:latin typeface="Trebuchet MS"/>
                <a:cs typeface="Trebuchet MS"/>
              </a:rPr>
              <a:t>st</a:t>
            </a:r>
            <a:r>
              <a:rPr dirty="0" sz="3400" spc="80">
                <a:latin typeface="Arial"/>
                <a:cs typeface="Arial"/>
              </a:rPr>
              <a:t>á </a:t>
            </a:r>
            <a:r>
              <a:rPr dirty="0" sz="3400" spc="-30">
                <a:latin typeface="Arial"/>
                <a:cs typeface="Arial"/>
              </a:rPr>
              <a:t>pagina</a:t>
            </a:r>
            <a:r>
              <a:rPr dirty="0" sz="2250" spc="-30">
                <a:latin typeface="Arial Black"/>
                <a:cs typeface="Arial Black"/>
              </a:rPr>
              <a:t>,  </a:t>
            </a:r>
            <a:r>
              <a:rPr dirty="0" sz="3400" spc="-55">
                <a:latin typeface="Arial"/>
                <a:cs typeface="Arial"/>
              </a:rPr>
              <a:t>ao </a:t>
            </a:r>
            <a:r>
              <a:rPr dirty="0" sz="3400" spc="75">
                <a:latin typeface="Arial"/>
                <a:cs typeface="Arial"/>
              </a:rPr>
              <a:t>con</a:t>
            </a:r>
            <a:r>
              <a:rPr dirty="0" sz="2400" spc="75">
                <a:latin typeface="Trebuchet MS"/>
                <a:cs typeface="Trebuchet MS"/>
              </a:rPr>
              <a:t>tr</a:t>
            </a:r>
            <a:r>
              <a:rPr dirty="0" sz="3400" spc="75">
                <a:latin typeface="Arial"/>
                <a:cs typeface="Arial"/>
              </a:rPr>
              <a:t>a</a:t>
            </a:r>
            <a:r>
              <a:rPr dirty="0" sz="2400" spc="75">
                <a:latin typeface="Trebuchet MS"/>
                <a:cs typeface="Trebuchet MS"/>
              </a:rPr>
              <a:t>r</a:t>
            </a:r>
            <a:r>
              <a:rPr dirty="0" sz="3400" spc="75">
                <a:latin typeface="Arial"/>
                <a:cs typeface="Arial"/>
              </a:rPr>
              <a:t>io </a:t>
            </a:r>
            <a:r>
              <a:rPr dirty="0" sz="3400" spc="175">
                <a:latin typeface="Arial"/>
                <a:cs typeface="Arial"/>
              </a:rPr>
              <a:t>do</a:t>
            </a:r>
            <a:r>
              <a:rPr dirty="0" sz="2400" spc="175">
                <a:latin typeface="Trebuchet MS"/>
                <a:cs typeface="Trebuchet MS"/>
              </a:rPr>
              <a:t>s</a:t>
            </a:r>
            <a:r>
              <a:rPr dirty="0" sz="2400" spc="-165">
                <a:latin typeface="Trebuchet MS"/>
                <a:cs typeface="Trebuchet MS"/>
              </a:rPr>
              <a:t> </a:t>
            </a:r>
            <a:r>
              <a:rPr dirty="0" sz="3400" spc="70">
                <a:latin typeface="Arial"/>
                <a:cs typeface="Arial"/>
              </a:rPr>
              <a:t>clien</a:t>
            </a:r>
            <a:r>
              <a:rPr dirty="0" sz="2400" spc="70">
                <a:latin typeface="Trebuchet MS"/>
                <a:cs typeface="Trebuchet MS"/>
              </a:rPr>
              <a:t>t</a:t>
            </a:r>
            <a:r>
              <a:rPr dirty="0" sz="3400" spc="70">
                <a:latin typeface="Arial"/>
                <a:cs typeface="Arial"/>
              </a:rPr>
              <a:t>e</a:t>
            </a:r>
            <a:r>
              <a:rPr dirty="0" sz="2400" spc="70">
                <a:latin typeface="Trebuchet MS"/>
                <a:cs typeface="Trebuchet MS"/>
              </a:rPr>
              <a:t>s</a:t>
            </a:r>
            <a:r>
              <a:rPr dirty="0" sz="2250" spc="70"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 algn="just" marL="12700" marR="5715">
              <a:lnSpc>
                <a:spcPts val="4610"/>
              </a:lnSpc>
              <a:spcBef>
                <a:spcPts val="240"/>
              </a:spcBef>
            </a:pPr>
            <a:r>
              <a:rPr dirty="0" sz="3400" spc="140">
                <a:latin typeface="Arial"/>
                <a:cs typeface="Arial"/>
              </a:rPr>
              <a:t>Aq</a:t>
            </a:r>
            <a:r>
              <a:rPr dirty="0" sz="2400" spc="140">
                <a:latin typeface="Trebuchet MS"/>
                <a:cs typeface="Trebuchet MS"/>
              </a:rPr>
              <a:t>u</a:t>
            </a:r>
            <a:r>
              <a:rPr dirty="0" sz="3400" spc="140">
                <a:latin typeface="Arial"/>
                <a:cs typeface="Arial"/>
              </a:rPr>
              <a:t>i </a:t>
            </a:r>
            <a:r>
              <a:rPr dirty="0" sz="3400" spc="-25">
                <a:latin typeface="Arial"/>
                <a:cs typeface="Arial"/>
              </a:rPr>
              <a:t>pode </a:t>
            </a:r>
            <a:r>
              <a:rPr dirty="0" sz="3400" spc="100">
                <a:latin typeface="Arial"/>
                <a:cs typeface="Arial"/>
              </a:rPr>
              <a:t>a</a:t>
            </a:r>
            <a:r>
              <a:rPr dirty="0" sz="2400" spc="100">
                <a:latin typeface="Trebuchet MS"/>
                <a:cs typeface="Trebuchet MS"/>
              </a:rPr>
              <a:t>t</a:t>
            </a:r>
            <a:r>
              <a:rPr dirty="0" sz="3400" spc="100">
                <a:latin typeface="Arial"/>
                <a:cs typeface="Arial"/>
              </a:rPr>
              <a:t>i</a:t>
            </a:r>
            <a:r>
              <a:rPr dirty="0" sz="2400" spc="100">
                <a:latin typeface="Trebuchet MS"/>
                <a:cs typeface="Trebuchet MS"/>
              </a:rPr>
              <a:t>v</a:t>
            </a:r>
            <a:r>
              <a:rPr dirty="0" sz="3400" spc="100">
                <a:latin typeface="Arial"/>
                <a:cs typeface="Arial"/>
              </a:rPr>
              <a:t>a</a:t>
            </a:r>
            <a:r>
              <a:rPr dirty="0" sz="2400" spc="100">
                <a:latin typeface="Trebuchet MS"/>
                <a:cs typeface="Trebuchet MS"/>
              </a:rPr>
              <a:t>r </a:t>
            </a:r>
            <a:r>
              <a:rPr dirty="0" sz="3400" spc="310">
                <a:latin typeface="Arial"/>
                <a:cs typeface="Arial"/>
              </a:rPr>
              <a:t>o</a:t>
            </a:r>
            <a:r>
              <a:rPr dirty="0" sz="2400" spc="310">
                <a:latin typeface="Trebuchet MS"/>
                <a:cs typeface="Trebuchet MS"/>
              </a:rPr>
              <a:t>u </a:t>
            </a:r>
            <a:r>
              <a:rPr dirty="0" sz="3400" spc="100">
                <a:latin typeface="Arial"/>
                <a:cs typeface="Arial"/>
              </a:rPr>
              <a:t>de</a:t>
            </a:r>
            <a:r>
              <a:rPr dirty="0" sz="2400" spc="100">
                <a:latin typeface="Trebuchet MS"/>
                <a:cs typeface="Trebuchet MS"/>
              </a:rPr>
              <a:t>s</a:t>
            </a:r>
            <a:r>
              <a:rPr dirty="0" sz="3400" spc="100">
                <a:latin typeface="Arial"/>
                <a:cs typeface="Arial"/>
              </a:rPr>
              <a:t>a</a:t>
            </a:r>
            <a:r>
              <a:rPr dirty="0" sz="2400" spc="100">
                <a:latin typeface="Trebuchet MS"/>
                <a:cs typeface="Trebuchet MS"/>
              </a:rPr>
              <a:t>t</a:t>
            </a:r>
            <a:r>
              <a:rPr dirty="0" sz="3400" spc="100">
                <a:latin typeface="Arial"/>
                <a:cs typeface="Arial"/>
              </a:rPr>
              <a:t>i</a:t>
            </a:r>
            <a:r>
              <a:rPr dirty="0" sz="2400" spc="100">
                <a:latin typeface="Trebuchet MS"/>
                <a:cs typeface="Trebuchet MS"/>
              </a:rPr>
              <a:t>v</a:t>
            </a:r>
            <a:r>
              <a:rPr dirty="0" sz="3400" spc="100">
                <a:latin typeface="Arial"/>
                <a:cs typeface="Arial"/>
              </a:rPr>
              <a:t>a</a:t>
            </a:r>
            <a:r>
              <a:rPr dirty="0" sz="2400" spc="100">
                <a:latin typeface="Trebuchet MS"/>
                <a:cs typeface="Trebuchet MS"/>
              </a:rPr>
              <a:t>r </a:t>
            </a:r>
            <a:r>
              <a:rPr dirty="0" sz="3400" spc="70">
                <a:latin typeface="Arial"/>
                <a:cs typeface="Arial"/>
              </a:rPr>
              <a:t>o</a:t>
            </a:r>
            <a:r>
              <a:rPr dirty="0" sz="3400" spc="-585">
                <a:latin typeface="Arial"/>
                <a:cs typeface="Arial"/>
              </a:rPr>
              <a:t> </a:t>
            </a:r>
            <a:r>
              <a:rPr dirty="0" sz="3400" spc="170">
                <a:latin typeface="Arial"/>
                <a:cs typeface="Arial"/>
              </a:rPr>
              <a:t>p</a:t>
            </a:r>
            <a:r>
              <a:rPr dirty="0" sz="2400" spc="170">
                <a:latin typeface="Trebuchet MS"/>
                <a:cs typeface="Trebuchet MS"/>
              </a:rPr>
              <a:t>r</a:t>
            </a:r>
            <a:r>
              <a:rPr dirty="0" sz="3400" spc="170">
                <a:latin typeface="Arial"/>
                <a:cs typeface="Arial"/>
              </a:rPr>
              <a:t>od</a:t>
            </a:r>
            <a:r>
              <a:rPr dirty="0" sz="2400" spc="170">
                <a:latin typeface="Trebuchet MS"/>
                <a:cs typeface="Trebuchet MS"/>
              </a:rPr>
              <a:t>ut</a:t>
            </a:r>
            <a:r>
              <a:rPr dirty="0" sz="3400" spc="170">
                <a:latin typeface="Arial"/>
                <a:cs typeface="Arial"/>
              </a:rPr>
              <a:t>o</a:t>
            </a:r>
            <a:r>
              <a:rPr dirty="0" sz="2250" spc="170">
                <a:latin typeface="Arial Black"/>
                <a:cs typeface="Arial Black"/>
              </a:rPr>
              <a:t>,  </a:t>
            </a:r>
            <a:r>
              <a:rPr dirty="0" sz="3400" spc="310">
                <a:latin typeface="Arial"/>
                <a:cs typeface="Arial"/>
              </a:rPr>
              <a:t>o</a:t>
            </a:r>
            <a:r>
              <a:rPr dirty="0" sz="2400" spc="310">
                <a:latin typeface="Trebuchet MS"/>
                <a:cs typeface="Trebuchet MS"/>
              </a:rPr>
              <a:t>u </a:t>
            </a:r>
            <a:r>
              <a:rPr dirty="0" sz="2400" spc="95">
                <a:latin typeface="Trebuchet MS"/>
                <a:cs typeface="Trebuchet MS"/>
              </a:rPr>
              <a:t>s</a:t>
            </a:r>
            <a:r>
              <a:rPr dirty="0" sz="3400" spc="95">
                <a:latin typeface="Arial"/>
                <a:cs typeface="Arial"/>
              </a:rPr>
              <a:t>eja</a:t>
            </a:r>
            <a:r>
              <a:rPr dirty="0" sz="2250" spc="95">
                <a:latin typeface="Arial Black"/>
                <a:cs typeface="Arial Black"/>
              </a:rPr>
              <a:t>, </a:t>
            </a:r>
            <a:r>
              <a:rPr dirty="0" sz="3400" spc="25">
                <a:latin typeface="Arial"/>
                <a:cs typeface="Arial"/>
              </a:rPr>
              <a:t>coloca</a:t>
            </a:r>
            <a:r>
              <a:rPr dirty="0" sz="2400" spc="25">
                <a:latin typeface="Trebuchet MS"/>
                <a:cs typeface="Trebuchet MS"/>
              </a:rPr>
              <a:t>r </a:t>
            </a:r>
            <a:r>
              <a:rPr dirty="0" sz="3400" spc="20">
                <a:latin typeface="Arial"/>
                <a:cs typeface="Arial"/>
              </a:rPr>
              <a:t>pa</a:t>
            </a:r>
            <a:r>
              <a:rPr dirty="0" sz="2400" spc="20">
                <a:latin typeface="Trebuchet MS"/>
                <a:cs typeface="Trebuchet MS"/>
              </a:rPr>
              <a:t>r</a:t>
            </a:r>
            <a:r>
              <a:rPr dirty="0" sz="3400" spc="20">
                <a:latin typeface="Arial"/>
                <a:cs typeface="Arial"/>
              </a:rPr>
              <a:t>a </a:t>
            </a:r>
            <a:r>
              <a:rPr dirty="0" sz="3400" spc="-105">
                <a:latin typeface="Arial"/>
                <a:cs typeface="Arial"/>
              </a:rPr>
              <a:t>a </a:t>
            </a:r>
            <a:r>
              <a:rPr dirty="0" sz="2400" spc="20">
                <a:latin typeface="Trebuchet MS"/>
                <a:cs typeface="Trebuchet MS"/>
              </a:rPr>
              <a:t>v</a:t>
            </a:r>
            <a:r>
              <a:rPr dirty="0" sz="3400" spc="20">
                <a:latin typeface="Arial"/>
                <a:cs typeface="Arial"/>
              </a:rPr>
              <a:t>enda </a:t>
            </a:r>
            <a:r>
              <a:rPr dirty="0" sz="3400" spc="310">
                <a:latin typeface="Arial"/>
                <a:cs typeface="Arial"/>
              </a:rPr>
              <a:t>o</a:t>
            </a:r>
            <a:r>
              <a:rPr dirty="0" sz="2400" spc="310">
                <a:latin typeface="Trebuchet MS"/>
                <a:cs typeface="Trebuchet MS"/>
              </a:rPr>
              <a:t>u </a:t>
            </a:r>
            <a:r>
              <a:rPr dirty="0" sz="2400" spc="175">
                <a:latin typeface="Trebuchet MS"/>
                <a:cs typeface="Trebuchet MS"/>
              </a:rPr>
              <a:t>t</a:t>
            </a:r>
            <a:r>
              <a:rPr dirty="0" sz="3400" spc="175">
                <a:latin typeface="Arial"/>
                <a:cs typeface="Arial"/>
              </a:rPr>
              <a:t>i</a:t>
            </a:r>
            <a:r>
              <a:rPr dirty="0" sz="2400" spc="175">
                <a:latin typeface="Trebuchet MS"/>
                <a:cs typeface="Trebuchet MS"/>
              </a:rPr>
              <a:t>r</a:t>
            </a:r>
            <a:r>
              <a:rPr dirty="0" sz="3400" spc="175">
                <a:latin typeface="Arial"/>
                <a:cs typeface="Arial"/>
              </a:rPr>
              <a:t>a</a:t>
            </a:r>
            <a:r>
              <a:rPr dirty="0" sz="2400" spc="175">
                <a:latin typeface="Trebuchet MS"/>
                <a:cs typeface="Trebuchet MS"/>
              </a:rPr>
              <a:t>r</a:t>
            </a:r>
            <a:r>
              <a:rPr dirty="0" sz="2250" spc="175">
                <a:latin typeface="Arial Black"/>
                <a:cs typeface="Arial Black"/>
              </a:rPr>
              <a:t>, </a:t>
            </a:r>
            <a:r>
              <a:rPr dirty="0" sz="3400" spc="-85">
                <a:latin typeface="Arial"/>
                <a:cs typeface="Arial"/>
              </a:rPr>
              <a:t>e  </a:t>
            </a:r>
            <a:r>
              <a:rPr dirty="0" sz="3400" spc="60">
                <a:latin typeface="Arial"/>
                <a:cs typeface="Arial"/>
              </a:rPr>
              <a:t>ne</a:t>
            </a:r>
            <a:r>
              <a:rPr dirty="0" sz="2400" spc="60">
                <a:latin typeface="Trebuchet MS"/>
                <a:cs typeface="Trebuchet MS"/>
              </a:rPr>
              <a:t>st</a:t>
            </a:r>
            <a:r>
              <a:rPr dirty="0" sz="3400" spc="60">
                <a:latin typeface="Arial"/>
                <a:cs typeface="Arial"/>
              </a:rPr>
              <a:t>a </a:t>
            </a:r>
            <a:r>
              <a:rPr dirty="0" sz="3400" spc="-55">
                <a:latin typeface="Arial"/>
                <a:cs typeface="Arial"/>
              </a:rPr>
              <a:t>imagem imagem </a:t>
            </a:r>
            <a:r>
              <a:rPr dirty="0" sz="3400" spc="60">
                <a:latin typeface="Arial"/>
                <a:cs typeface="Arial"/>
              </a:rPr>
              <a:t>podemo</a:t>
            </a:r>
            <a:r>
              <a:rPr dirty="0" sz="2400" spc="60">
                <a:latin typeface="Trebuchet MS"/>
                <a:cs typeface="Trebuchet MS"/>
              </a:rPr>
              <a:t>s</a:t>
            </a:r>
            <a:r>
              <a:rPr dirty="0" sz="2400" spc="840">
                <a:latin typeface="Trebuchet MS"/>
                <a:cs typeface="Trebuchet MS"/>
              </a:rPr>
              <a:t> </a:t>
            </a:r>
            <a:r>
              <a:rPr dirty="0" sz="2400" spc="229">
                <a:latin typeface="Trebuchet MS"/>
                <a:cs typeface="Trebuchet MS"/>
              </a:rPr>
              <a:t>v</a:t>
            </a:r>
            <a:r>
              <a:rPr dirty="0" sz="3400" spc="229">
                <a:latin typeface="Arial"/>
                <a:cs typeface="Arial"/>
              </a:rPr>
              <a:t>e</a:t>
            </a:r>
            <a:r>
              <a:rPr dirty="0" sz="2400" spc="229">
                <a:latin typeface="Trebuchet MS"/>
                <a:cs typeface="Trebuchet MS"/>
              </a:rPr>
              <a:t>r  </a:t>
            </a:r>
            <a:r>
              <a:rPr dirty="0" sz="2400" spc="125">
                <a:latin typeface="Trebuchet MS"/>
                <a:cs typeface="Trebuchet MS"/>
              </a:rPr>
              <a:t>t</a:t>
            </a:r>
            <a:r>
              <a:rPr dirty="0" sz="3400" spc="125">
                <a:latin typeface="Arial"/>
                <a:cs typeface="Arial"/>
              </a:rPr>
              <a:t>odo</a:t>
            </a:r>
            <a:r>
              <a:rPr dirty="0" sz="2400" spc="125">
                <a:latin typeface="Trebuchet MS"/>
                <a:cs typeface="Trebuchet MS"/>
              </a:rPr>
              <a:t>s </a:t>
            </a:r>
            <a:r>
              <a:rPr dirty="0" sz="3400" spc="265">
                <a:latin typeface="Arial"/>
                <a:cs typeface="Arial"/>
              </a:rPr>
              <a:t>o</a:t>
            </a:r>
            <a:r>
              <a:rPr dirty="0" sz="2400" spc="265">
                <a:latin typeface="Trebuchet MS"/>
                <a:cs typeface="Trebuchet MS"/>
              </a:rPr>
              <a:t>s </a:t>
            </a:r>
            <a:r>
              <a:rPr dirty="0" sz="3400" spc="195">
                <a:latin typeface="Arial"/>
                <a:cs typeface="Arial"/>
              </a:rPr>
              <a:t>p</a:t>
            </a:r>
            <a:r>
              <a:rPr dirty="0" sz="2400" spc="195">
                <a:latin typeface="Trebuchet MS"/>
                <a:cs typeface="Trebuchet MS"/>
              </a:rPr>
              <a:t>r</a:t>
            </a:r>
            <a:r>
              <a:rPr dirty="0" sz="3400" spc="195">
                <a:latin typeface="Arial"/>
                <a:cs typeface="Arial"/>
              </a:rPr>
              <a:t>od</a:t>
            </a:r>
            <a:r>
              <a:rPr dirty="0" sz="2400" spc="195">
                <a:latin typeface="Trebuchet MS"/>
                <a:cs typeface="Trebuchet MS"/>
              </a:rPr>
              <a:t>ut</a:t>
            </a:r>
            <a:r>
              <a:rPr dirty="0" sz="3400" spc="195">
                <a:latin typeface="Arial"/>
                <a:cs typeface="Arial"/>
              </a:rPr>
              <a:t>o</a:t>
            </a:r>
            <a:r>
              <a:rPr dirty="0" sz="2400" spc="195">
                <a:latin typeface="Trebuchet MS"/>
                <a:cs typeface="Trebuchet MS"/>
              </a:rPr>
              <a:t>s</a:t>
            </a:r>
            <a:r>
              <a:rPr dirty="0" sz="2400" spc="-95">
                <a:latin typeface="Trebuchet MS"/>
                <a:cs typeface="Trebuchet MS"/>
              </a:rPr>
              <a:t> </a:t>
            </a:r>
            <a:r>
              <a:rPr dirty="0" sz="3400" spc="130">
                <a:latin typeface="Arial"/>
                <a:cs typeface="Arial"/>
              </a:rPr>
              <a:t>di</a:t>
            </a:r>
            <a:r>
              <a:rPr dirty="0" sz="2400" spc="130">
                <a:latin typeface="Trebuchet MS"/>
                <a:cs typeface="Trebuchet MS"/>
              </a:rPr>
              <a:t>s</a:t>
            </a:r>
            <a:r>
              <a:rPr dirty="0" sz="3400" spc="130">
                <a:latin typeface="Arial"/>
                <a:cs typeface="Arial"/>
              </a:rPr>
              <a:t>poni</a:t>
            </a:r>
            <a:r>
              <a:rPr dirty="0" sz="2400" spc="130">
                <a:latin typeface="Trebuchet MS"/>
                <a:cs typeface="Trebuchet MS"/>
              </a:rPr>
              <a:t>v</a:t>
            </a:r>
            <a:r>
              <a:rPr dirty="0" sz="3400" spc="130">
                <a:latin typeface="Arial"/>
                <a:cs typeface="Arial"/>
              </a:rPr>
              <a:t>ei</a:t>
            </a:r>
            <a:r>
              <a:rPr dirty="0" sz="2400" spc="130">
                <a:latin typeface="Trebuchet MS"/>
                <a:cs typeface="Trebuchet MS"/>
              </a:rPr>
              <a:t>s</a:t>
            </a:r>
            <a:r>
              <a:rPr dirty="0" sz="2250" spc="130"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792" y="192514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3329" y="1406598"/>
            <a:ext cx="9933940" cy="8880475"/>
            <a:chOff x="8353329" y="1406598"/>
            <a:chExt cx="9933940" cy="8880475"/>
          </a:xfrm>
        </p:grpSpPr>
        <p:sp>
          <p:nvSpPr>
            <p:cNvPr id="3" name="object 3"/>
            <p:cNvSpPr/>
            <p:nvPr/>
          </p:nvSpPr>
          <p:spPr>
            <a:xfrm>
              <a:off x="8353329" y="1406598"/>
              <a:ext cx="9933820" cy="88803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388022" y="344442"/>
            <a:ext cx="2406831" cy="9744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29343" y="432739"/>
            <a:ext cx="46018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7864" y="1408088"/>
            <a:ext cx="2000250" cy="418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455">
                <a:latin typeface="Arial"/>
                <a:cs typeface="Arial"/>
              </a:rPr>
              <a:t>SIDE</a:t>
            </a:r>
            <a:r>
              <a:rPr dirty="0" sz="2550" spc="90">
                <a:latin typeface="Arial"/>
                <a:cs typeface="Arial"/>
              </a:rPr>
              <a:t> </a:t>
            </a:r>
            <a:r>
              <a:rPr dirty="0" sz="2550" spc="540">
                <a:latin typeface="Arial"/>
                <a:cs typeface="Arial"/>
              </a:rPr>
              <a:t>BAR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564" y="1851641"/>
            <a:ext cx="1943100" cy="47625"/>
          </a:xfrm>
          <a:custGeom>
            <a:avLst/>
            <a:gdLst/>
            <a:ahLst/>
            <a:cxnLst/>
            <a:rect l="l" t="t" r="r" b="b"/>
            <a:pathLst>
              <a:path w="1943100" h="47625">
                <a:moveTo>
                  <a:pt x="1943100" y="0"/>
                </a:moveTo>
                <a:lnTo>
                  <a:pt x="1943100" y="47625"/>
                </a:lnTo>
                <a:lnTo>
                  <a:pt x="0" y="47625"/>
                </a:lnTo>
                <a:lnTo>
                  <a:pt x="0" y="0"/>
                </a:lnTo>
                <a:lnTo>
                  <a:pt x="1943100" y="0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9792" y="192520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5"/>
            <a:ext cx="571500" cy="571500"/>
            <a:chOff x="0" y="5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1177" y="0"/>
            <a:ext cx="12247245" cy="10293350"/>
            <a:chOff x="6041177" y="0"/>
            <a:chExt cx="12247245" cy="10293350"/>
          </a:xfrm>
        </p:grpSpPr>
        <p:sp>
          <p:nvSpPr>
            <p:cNvPr id="3" name="object 3"/>
            <p:cNvSpPr/>
            <p:nvPr/>
          </p:nvSpPr>
          <p:spPr>
            <a:xfrm>
              <a:off x="6041177" y="0"/>
              <a:ext cx="12246742" cy="102932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28575" cy="2076450"/>
            </a:xfrm>
            <a:custGeom>
              <a:avLst/>
              <a:gdLst/>
              <a:ahLst/>
              <a:cxnLst/>
              <a:rect l="l" t="t" r="r" b="b"/>
              <a:pathLst>
                <a:path w="28575" h="2076450">
                  <a:moveTo>
                    <a:pt x="28575" y="2076450"/>
                  </a:moveTo>
                  <a:lnTo>
                    <a:pt x="0" y="2076450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20764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791224" y="2485893"/>
              <a:ext cx="8229599" cy="5314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77267"/>
            <a:ext cx="6635750" cy="1162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450" spc="-145">
                <a:latin typeface="Arial"/>
                <a:cs typeface="Arial"/>
              </a:rPr>
              <a:t>Página </a:t>
            </a:r>
            <a:r>
              <a:rPr dirty="0" sz="7450" spc="100">
                <a:latin typeface="Arial"/>
                <a:cs typeface="Arial"/>
              </a:rPr>
              <a:t>de</a:t>
            </a:r>
            <a:r>
              <a:rPr dirty="0" sz="7450" spc="-1190">
                <a:latin typeface="Arial"/>
                <a:cs typeface="Arial"/>
              </a:rPr>
              <a:t> </a:t>
            </a:r>
            <a:r>
              <a:rPr dirty="0" sz="7450" spc="10">
                <a:latin typeface="Arial"/>
                <a:cs typeface="Arial"/>
              </a:rPr>
              <a:t>Login</a:t>
            </a:r>
            <a:endParaRPr sz="7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2675113"/>
            <a:ext cx="5920105" cy="182181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5080">
              <a:lnSpc>
                <a:spcPts val="4610"/>
              </a:lnSpc>
              <a:spcBef>
                <a:spcPts val="515"/>
              </a:spcBef>
            </a:pPr>
            <a:r>
              <a:rPr dirty="0" sz="4100" spc="-3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-3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4100" spc="13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130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155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400" spc="-15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15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4100" spc="17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-229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4100" spc="-375">
                <a:solidFill>
                  <a:srgbClr val="FFFFFF"/>
                </a:solidFill>
                <a:latin typeface="Arial"/>
                <a:cs typeface="Arial"/>
              </a:rPr>
              <a:t>ele </a:t>
            </a:r>
            <a:r>
              <a:rPr dirty="0" sz="4100" spc="-41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1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4100" spc="-165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4100" spc="-16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100" spc="-350">
                <a:solidFill>
                  <a:srgbClr val="FFFFFF"/>
                </a:solidFill>
                <a:latin typeface="Arial"/>
                <a:cs typeface="Arial"/>
              </a:rPr>
              <a:t>clicando</a:t>
            </a:r>
            <a:r>
              <a:rPr dirty="0" sz="4100" spc="3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365">
                <a:solidFill>
                  <a:srgbClr val="FFFFFF"/>
                </a:solidFill>
                <a:latin typeface="Arial"/>
                <a:cs typeface="Arial"/>
              </a:rPr>
              <a:t>no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430942"/>
            <a:ext cx="353504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315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dirty="0" sz="2400" spc="-3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315">
                <a:solidFill>
                  <a:srgbClr val="FFFFFF"/>
                </a:solidFill>
                <a:latin typeface="Arial"/>
                <a:cs typeface="Arial"/>
              </a:rPr>
              <a:t>ão</a:t>
            </a:r>
            <a:r>
              <a:rPr dirty="0" sz="41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130">
                <a:solidFill>
                  <a:srgbClr val="FFFFFF"/>
                </a:solidFill>
                <a:latin typeface="Arial"/>
                <a:cs typeface="Arial"/>
              </a:rPr>
              <a:t>Regi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3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55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1849" y="4529377"/>
            <a:ext cx="210185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655955" algn="l"/>
              </a:tabLst>
            </a:pPr>
            <a:r>
              <a:rPr dirty="0" sz="3300" spc="3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50" spc="310">
                <a:solidFill>
                  <a:srgbClr val="FFFFFF"/>
                </a:solidFill>
                <a:latin typeface="Trebuchet MS"/>
                <a:cs typeface="Trebuchet MS"/>
              </a:rPr>
              <a:t>u	</a:t>
            </a:r>
            <a:r>
              <a:rPr dirty="0" sz="25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3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55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036687"/>
            <a:ext cx="5922010" cy="2366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90"/>
              </a:spcBef>
            </a:pPr>
            <a:r>
              <a:rPr dirty="0" sz="3300" spc="10">
                <a:solidFill>
                  <a:srgbClr val="FFFFFF"/>
                </a:solidFill>
                <a:latin typeface="Arial"/>
                <a:cs typeface="Arial"/>
              </a:rPr>
              <a:t>ja </a:t>
            </a:r>
            <a:r>
              <a:rPr dirty="0" sz="3300" spc="26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550" spc="260">
                <a:solidFill>
                  <a:srgbClr val="FFFFFF"/>
                </a:solidFill>
                <a:latin typeface="Trebuchet MS"/>
                <a:cs typeface="Trebuchet MS"/>
              </a:rPr>
              <a:t>ssu</a:t>
            </a:r>
            <a:r>
              <a:rPr dirty="0" sz="3300" spc="26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2550" spc="20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300" spc="204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300" spc="3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5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3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300" spc="9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255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5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1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3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>
                <a:solidFill>
                  <a:srgbClr val="FFFFFF"/>
                </a:solidFill>
                <a:latin typeface="Arial"/>
                <a:cs typeface="Arial"/>
              </a:rPr>
              <a:t>ele  </a:t>
            </a:r>
            <a:r>
              <a:rPr dirty="0" sz="3300" spc="11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114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300" spc="17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17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300" spc="1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550" spc="3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3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30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3300" spc="1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300" spc="125">
                <a:solidFill>
                  <a:srgbClr val="FFFFFF"/>
                </a:solidFill>
                <a:latin typeface="Arial"/>
                <a:cs typeface="Arial"/>
              </a:rPr>
              <a:t>mail </a:t>
            </a:r>
            <a:r>
              <a:rPr dirty="0" sz="3300" spc="16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5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300" spc="16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16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300" spc="-3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255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00">
                <a:solidFill>
                  <a:srgbClr val="FFFFFF"/>
                </a:solidFill>
                <a:latin typeface="Arial"/>
                <a:cs typeface="Arial"/>
              </a:rPr>
              <a:t>enha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300" spc="75">
                <a:solidFill>
                  <a:srgbClr val="FFFFFF"/>
                </a:solidFill>
                <a:latin typeface="Arial"/>
                <a:cs typeface="Arial"/>
              </a:rPr>
              <a:t>facil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7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550" spc="3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3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50" spc="30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3300" spc="125">
                <a:solidFill>
                  <a:srgbClr val="FFFFFF"/>
                </a:solidFill>
                <a:latin typeface="Arial"/>
                <a:cs typeface="Arial"/>
              </a:rPr>
              <a:t>ace</a:t>
            </a:r>
            <a:r>
              <a:rPr dirty="0" sz="2550" spc="12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300" spc="12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pode</a:t>
            </a:r>
            <a:r>
              <a:rPr dirty="0" sz="25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00" spc="65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175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300" spc="1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50" spc="17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300" spc="1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300" spc="-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dirty="0" sz="2250" spc="8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792" y="149539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1"/>
            <a:ext cx="571500" cy="571500"/>
            <a:chOff x="0" y="1"/>
            <a:chExt cx="571500" cy="571500"/>
          </a:xfrm>
        </p:grpSpPr>
        <p:sp>
          <p:nvSpPr>
            <p:cNvPr id="13" name="object 13"/>
            <p:cNvSpPr/>
            <p:nvPr/>
          </p:nvSpPr>
          <p:spPr>
            <a:xfrm>
              <a:off x="0" y="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30"/>
            <a:ext cx="17258665" cy="9258300"/>
            <a:chOff x="1028700" y="1028730"/>
            <a:chExt cx="17258665" cy="9258300"/>
          </a:xfrm>
        </p:grpSpPr>
        <p:sp>
          <p:nvSpPr>
            <p:cNvPr id="3" name="object 3"/>
            <p:cNvSpPr/>
            <p:nvPr/>
          </p:nvSpPr>
          <p:spPr>
            <a:xfrm>
              <a:off x="8353329" y="1406598"/>
              <a:ext cx="9933820" cy="88803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4000" y="1028730"/>
              <a:ext cx="4705349" cy="4410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00" y="2441173"/>
              <a:ext cx="7917271" cy="68197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68352" y="4445239"/>
              <a:ext cx="980334" cy="3516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144000" y="5374080"/>
              <a:ext cx="4705349" cy="44100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4995" y="6410858"/>
              <a:ext cx="933449" cy="571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116991"/>
            <a:ext cx="46018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0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792" y="192520"/>
            <a:ext cx="1643380" cy="191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275">
                <a:solidFill>
                  <a:srgbClr val="57FFDB"/>
                </a:solidFill>
                <a:latin typeface="Arial"/>
                <a:cs typeface="Arial"/>
              </a:rPr>
              <a:t>REALM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30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050" spc="3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050" spc="24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5"/>
            <a:ext cx="571500" cy="571500"/>
            <a:chOff x="0" y="5"/>
            <a:chExt cx="571500" cy="571500"/>
          </a:xfrm>
        </p:grpSpPr>
        <p:sp>
          <p:nvSpPr>
            <p:cNvPr id="13" name="object 13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6536" y="1406598"/>
            <a:ext cx="12261215" cy="8880475"/>
            <a:chOff x="6026536" y="1406598"/>
            <a:chExt cx="12261215" cy="8880475"/>
          </a:xfrm>
        </p:grpSpPr>
        <p:sp>
          <p:nvSpPr>
            <p:cNvPr id="3" name="object 3"/>
            <p:cNvSpPr/>
            <p:nvPr/>
          </p:nvSpPr>
          <p:spPr>
            <a:xfrm>
              <a:off x="8353329" y="1406598"/>
              <a:ext cx="9933820" cy="88803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6536" y="1712975"/>
              <a:ext cx="12011039" cy="7505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72735"/>
            <a:ext cx="4601845" cy="6870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50" spc="-4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4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792" y="143558"/>
            <a:ext cx="1643380" cy="250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37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32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5764" y="1406598"/>
            <a:ext cx="14841855" cy="8880475"/>
            <a:chOff x="3445764" y="1406598"/>
            <a:chExt cx="14841855" cy="8880475"/>
          </a:xfrm>
        </p:grpSpPr>
        <p:sp>
          <p:nvSpPr>
            <p:cNvPr id="3" name="object 3"/>
            <p:cNvSpPr/>
            <p:nvPr/>
          </p:nvSpPr>
          <p:spPr>
            <a:xfrm>
              <a:off x="8353329" y="1406598"/>
              <a:ext cx="9933820" cy="88803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60" y="7183861"/>
              <a:ext cx="47625" cy="2476500"/>
            </a:xfrm>
            <a:custGeom>
              <a:avLst/>
              <a:gdLst/>
              <a:ahLst/>
              <a:cxnLst/>
              <a:rect l="l" t="t" r="r" b="b"/>
              <a:pathLst>
                <a:path w="47625" h="2476500">
                  <a:moveTo>
                    <a:pt x="47625" y="2476500"/>
                  </a:moveTo>
                  <a:lnTo>
                    <a:pt x="0" y="24765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476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45764" y="2360675"/>
              <a:ext cx="12134849" cy="6705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72735"/>
            <a:ext cx="4601845" cy="6870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350" spc="-40">
                <a:solidFill>
                  <a:srgbClr val="57FFDB"/>
                </a:solidFill>
                <a:latin typeface="Arial"/>
                <a:cs typeface="Arial"/>
              </a:rPr>
              <a:t>ADMINISTRADOR</a:t>
            </a:r>
            <a:endParaRPr sz="4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792" y="143560"/>
            <a:ext cx="1643380" cy="250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1385" y="178138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965" y="158480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8021" y="200633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39" y="7684255"/>
            <a:ext cx="18289751" cy="26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355820"/>
            <a:ext cx="8188959" cy="2292985"/>
          </a:xfrm>
          <a:prstGeom prst="rect"/>
        </p:spPr>
        <p:txBody>
          <a:bodyPr wrap="square" lIns="0" tIns="186690" rIns="0" bIns="0" rtlCol="0" vert="horz">
            <a:spAutoFit/>
          </a:bodyPr>
          <a:lstStyle/>
          <a:p>
            <a:pPr marL="12700" marR="5080">
              <a:lnSpc>
                <a:spcPts val="8270"/>
              </a:lnSpc>
              <a:spcBef>
                <a:spcPts val="1470"/>
              </a:spcBef>
            </a:pPr>
            <a:r>
              <a:rPr dirty="0" sz="7950" spc="-919">
                <a:solidFill>
                  <a:srgbClr val="57FFDB"/>
                </a:solidFill>
                <a:latin typeface="Arial"/>
                <a:cs typeface="Arial"/>
              </a:rPr>
              <a:t>DOCUMENTO </a:t>
            </a:r>
            <a:r>
              <a:rPr dirty="0" sz="7950" spc="-1010">
                <a:solidFill>
                  <a:srgbClr val="57FFDB"/>
                </a:solidFill>
                <a:latin typeface="Arial"/>
                <a:cs typeface="Arial"/>
              </a:rPr>
              <a:t>DE  </a:t>
            </a:r>
            <a:r>
              <a:rPr dirty="0" sz="7950" spc="-894">
                <a:solidFill>
                  <a:srgbClr val="57FFDB"/>
                </a:solidFill>
                <a:latin typeface="Arial"/>
                <a:cs typeface="Arial"/>
              </a:rPr>
              <a:t>VISÃO </a:t>
            </a:r>
            <a:r>
              <a:rPr dirty="0" sz="7950" spc="-980">
                <a:solidFill>
                  <a:srgbClr val="57FFDB"/>
                </a:solidFill>
                <a:latin typeface="Arial"/>
                <a:cs typeface="Arial"/>
              </a:rPr>
              <a:t>DO</a:t>
            </a:r>
            <a:r>
              <a:rPr dirty="0" sz="7950" spc="-115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7950" spc="-985">
                <a:solidFill>
                  <a:srgbClr val="57FFDB"/>
                </a:solidFill>
                <a:latin typeface="Arial"/>
                <a:cs typeface="Arial"/>
              </a:rPr>
              <a:t>PROJETO</a:t>
            </a:r>
            <a:endParaRPr sz="7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812" y="341877"/>
            <a:ext cx="1643380" cy="250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020" y="198317"/>
            <a:ext cx="571500" cy="571500"/>
            <a:chOff x="160020" y="198317"/>
            <a:chExt cx="571500" cy="571500"/>
          </a:xfrm>
        </p:grpSpPr>
        <p:sp>
          <p:nvSpPr>
            <p:cNvPr id="6" name="object 6"/>
            <p:cNvSpPr/>
            <p:nvPr/>
          </p:nvSpPr>
          <p:spPr>
            <a:xfrm>
              <a:off x="160020" y="198317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1405" y="376454"/>
              <a:ext cx="250408" cy="162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0985" y="356796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8041" y="398949"/>
              <a:ext cx="158169" cy="1208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960778" y="2254449"/>
            <a:ext cx="4485224" cy="448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6016"/>
            <a:ext cx="364426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>
                <a:latin typeface="Arial"/>
                <a:cs typeface="Arial"/>
              </a:rPr>
              <a:t>Obje</a:t>
            </a:r>
            <a:r>
              <a:rPr dirty="0" sz="5650" spc="145"/>
              <a:t>t</a:t>
            </a:r>
            <a:r>
              <a:rPr dirty="0" spc="145">
                <a:latin typeface="Arial"/>
                <a:cs typeface="Arial"/>
              </a:rPr>
              <a:t>i</a:t>
            </a:r>
            <a:r>
              <a:rPr dirty="0" sz="5650" spc="145"/>
              <a:t>v</a:t>
            </a:r>
            <a:r>
              <a:rPr dirty="0" spc="145">
                <a:latin typeface="Arial"/>
                <a:cs typeface="Arial"/>
              </a:rPr>
              <a:t>o</a:t>
            </a:r>
            <a:endParaRPr sz="5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451" y="3509419"/>
            <a:ext cx="9814560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0245" algn="l"/>
                <a:tab pos="4241800" algn="l"/>
                <a:tab pos="7129145" algn="l"/>
                <a:tab pos="7955280" algn="l"/>
              </a:tabLst>
            </a:pP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409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5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250" spc="-5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4250" spc="-3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5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47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250" spc="-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5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4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 spc="-58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4250" spc="-409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250" spc="-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250" spc="-409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500" spc="4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27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451" y="2896480"/>
            <a:ext cx="10636885" cy="1286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620">
              <a:lnSpc>
                <a:spcPts val="4965"/>
              </a:lnSpc>
              <a:spcBef>
                <a:spcPts val="100"/>
              </a:spcBef>
              <a:tabLst>
                <a:tab pos="1656080" algn="l"/>
                <a:tab pos="4681220" algn="l"/>
                <a:tab pos="6409690" algn="l"/>
                <a:tab pos="10124440" algn="l"/>
              </a:tabLst>
            </a:pPr>
            <a:r>
              <a:rPr dirty="0" sz="4250" spc="-6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4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4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409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5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250" spc="-5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3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00" spc="3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5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00" spc="3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250" spc="-4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250" spc="-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250" spc="-5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250" spc="-10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250" spc="-5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250" spc="-5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 spc="-42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5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4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51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250">
              <a:latin typeface="Arial"/>
              <a:cs typeface="Arial"/>
            </a:endParaRPr>
          </a:p>
          <a:p>
            <a:pPr algn="r" marR="5080">
              <a:lnSpc>
                <a:spcPts val="4965"/>
              </a:lnSpc>
            </a:pPr>
            <a:r>
              <a:rPr dirty="0" sz="4250" spc="-4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250" spc="-51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451" y="4122358"/>
            <a:ext cx="10638155" cy="189992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algn="just" marL="12700" marR="5080">
              <a:lnSpc>
                <a:spcPts val="4830"/>
              </a:lnSpc>
              <a:spcBef>
                <a:spcPts val="489"/>
              </a:spcBef>
            </a:pP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2500" spc="-4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ifica</a:t>
            </a:r>
            <a:r>
              <a:rPr dirty="0" sz="2500" spc="-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500" spc="-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250" spc="-4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250" spc="-37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50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14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-145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4250" spc="-37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4250" spc="-34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5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345">
                <a:solidFill>
                  <a:srgbClr val="FFFFFF"/>
                </a:solidFill>
                <a:latin typeface="Arial"/>
                <a:cs typeface="Arial"/>
              </a:rPr>
              <a:t>endimen</a:t>
            </a:r>
            <a:r>
              <a:rPr dirty="0" sz="2500" spc="-3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34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425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05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dirty="0" sz="4250" spc="-105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dirty="0" sz="4250" spc="-15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4250" spc="-220">
                <a:solidFill>
                  <a:srgbClr val="FFFFFF"/>
                </a:solidFill>
                <a:latin typeface="Arial"/>
                <a:cs typeface="Arial"/>
              </a:rPr>
              <a:t>nece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250" spc="-220">
                <a:solidFill>
                  <a:srgbClr val="FFFFFF"/>
                </a:solidFill>
                <a:latin typeface="Arial"/>
                <a:cs typeface="Arial"/>
              </a:rPr>
              <a:t>idade</a:t>
            </a:r>
            <a:r>
              <a:rPr dirty="0" sz="2500" spc="-2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250" spc="-37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4250" spc="-295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500" spc="-2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29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250" spc="-49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250" spc="-15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250" spc="-1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1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-1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250" spc="-1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500" spc="-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2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-21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4250" spc="-210">
                <a:solidFill>
                  <a:srgbClr val="FFFFFF"/>
                </a:solidFill>
                <a:latin typeface="Arial"/>
                <a:cs typeface="Arial"/>
              </a:rPr>
              <a:t>midamen</a:t>
            </a:r>
            <a:r>
              <a:rPr dirty="0" sz="2500" spc="-2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250" spc="-21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250" spc="-33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4250" spc="-19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500" spc="-1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250" spc="-19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250" spc="-3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5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250" spc="-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500" spc="-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425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33959" y="3208752"/>
            <a:ext cx="10760942" cy="7087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699" y="0"/>
            <a:ext cx="14405839" cy="3287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2261" y="8943943"/>
            <a:ext cx="37909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700" spc="5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0296" rIns="0" bIns="0" rtlCol="0" vert="horz">
            <a:spAutoFit/>
          </a:bodyPr>
          <a:lstStyle/>
          <a:p>
            <a:pPr marL="13129260">
              <a:lnSpc>
                <a:spcPct val="100000"/>
              </a:lnSpc>
              <a:spcBef>
                <a:spcPts val="100"/>
              </a:spcBef>
            </a:pPr>
            <a:r>
              <a:rPr dirty="0" spc="-520">
                <a:latin typeface="Arial"/>
                <a:cs typeface="Arial"/>
              </a:rPr>
              <a:t>E</a:t>
            </a:r>
            <a:r>
              <a:rPr dirty="0" sz="5650" spc="1015"/>
              <a:t>s</a:t>
            </a:r>
            <a:r>
              <a:rPr dirty="0" spc="-175">
                <a:latin typeface="Arial"/>
                <a:cs typeface="Arial"/>
              </a:rPr>
              <a:t>c</a:t>
            </a:r>
            <a:r>
              <a:rPr dirty="0" spc="-125">
                <a:latin typeface="Arial"/>
                <a:cs typeface="Arial"/>
              </a:rPr>
              <a:t>o</a:t>
            </a:r>
            <a:r>
              <a:rPr dirty="0" spc="45">
                <a:latin typeface="Arial"/>
                <a:cs typeface="Arial"/>
              </a:rPr>
              <a:t>p</a:t>
            </a:r>
            <a:r>
              <a:rPr dirty="0" spc="120">
                <a:latin typeface="Arial"/>
                <a:cs typeface="Arial"/>
              </a:rPr>
              <a:t>o</a:t>
            </a:r>
            <a:endParaRPr sz="5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2261" y="4562991"/>
            <a:ext cx="11930380" cy="1039494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 marR="5080">
              <a:lnSpc>
                <a:spcPts val="3879"/>
              </a:lnSpc>
              <a:spcBef>
                <a:spcPts val="415"/>
              </a:spcBef>
            </a:pPr>
            <a:r>
              <a:rPr dirty="0" sz="3400" spc="-43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400" spc="-2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-220">
                <a:solidFill>
                  <a:srgbClr val="FFFFFF"/>
                </a:solidFill>
                <a:latin typeface="Arial"/>
                <a:cs typeface="Arial"/>
              </a:rPr>
              <a:t>copo </a:t>
            </a:r>
            <a:r>
              <a:rPr dirty="0" sz="3400" spc="-13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3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400" spc="-1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400" spc="-215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000" spc="-2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-21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000" spc="-2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-21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400" spc="-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-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400" spc="-29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400" spc="-16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000" spc="-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-16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000" spc="-1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400" spc="-16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000" spc="-1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400" spc="-160">
                <a:solidFill>
                  <a:srgbClr val="FFFFFF"/>
                </a:solidFill>
                <a:latin typeface="Arial"/>
                <a:cs typeface="Arial"/>
              </a:rPr>
              <a:t>imen</a:t>
            </a:r>
            <a:r>
              <a:rPr dirty="0" sz="2000" spc="-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-16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400" spc="-35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4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00" spc="-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400" spc="-80">
                <a:solidFill>
                  <a:srgbClr val="FFFFFF"/>
                </a:solidFill>
                <a:latin typeface="Arial"/>
                <a:cs typeface="Arial"/>
              </a:rPr>
              <a:t>ema q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-8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3400" spc="-3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3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-315">
                <a:solidFill>
                  <a:srgbClr val="FFFFFF"/>
                </a:solidFill>
                <a:latin typeface="Arial"/>
                <a:cs typeface="Arial"/>
              </a:rPr>
              <a:t>enda 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00" spc="-114">
                <a:solidFill>
                  <a:srgbClr val="FFFFFF"/>
                </a:solidFill>
                <a:latin typeface="Arial"/>
                <a:cs typeface="Arial"/>
              </a:rPr>
              <a:t>oda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4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400" spc="-170">
                <a:solidFill>
                  <a:srgbClr val="FFFFFF"/>
                </a:solidFill>
                <a:latin typeface="Arial"/>
                <a:cs typeface="Arial"/>
              </a:rPr>
              <a:t>nece</a:t>
            </a:r>
            <a:r>
              <a:rPr dirty="0" sz="2000" spc="-17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400" spc="-170">
                <a:solidFill>
                  <a:srgbClr val="FFFFFF"/>
                </a:solidFill>
                <a:latin typeface="Arial"/>
                <a:cs typeface="Arial"/>
              </a:rPr>
              <a:t>idade</a:t>
            </a:r>
            <a:r>
              <a:rPr dirty="0" sz="2000" spc="-1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400" spc="-35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00" spc="4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400" spc="-4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400" spc="-2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50" spc="-22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3400" spc="-225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0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00" spc="-22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1850" spc="-22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1085" y="7405232"/>
            <a:ext cx="11228070" cy="1327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222885">
              <a:lnSpc>
                <a:spcPct val="111600"/>
              </a:lnSpc>
              <a:spcBef>
                <a:spcPts val="95"/>
              </a:spcBef>
            </a:pPr>
            <a:r>
              <a:rPr dirty="0" sz="2550" spc="2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105">
                <a:solidFill>
                  <a:srgbClr val="FFFFFF"/>
                </a:solidFill>
                <a:latin typeface="Arial"/>
                <a:cs typeface="Arial"/>
              </a:rPr>
              <a:t>eja</a:t>
            </a:r>
            <a:r>
              <a:rPr dirty="0" sz="1650" spc="10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550" spc="105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10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550" spc="1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8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3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2550" spc="1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13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110">
                <a:solidFill>
                  <a:srgbClr val="FFFFFF"/>
                </a:solidFill>
                <a:latin typeface="Arial"/>
                <a:cs typeface="Arial"/>
              </a:rPr>
              <a:t>ignifica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1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550" spc="65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6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55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1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550" spc="18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550" spc="-15">
                <a:solidFill>
                  <a:srgbClr val="FFFFFF"/>
                </a:solidFill>
                <a:latin typeface="Arial"/>
                <a:cs typeface="Arial"/>
              </a:rPr>
              <a:t>da  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550" spc="5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550" spc="45">
                <a:solidFill>
                  <a:srgbClr val="FFFFFF"/>
                </a:solidFill>
                <a:latin typeface="Arial"/>
                <a:cs typeface="Arial"/>
              </a:rPr>
              <a:t>modelo </a:t>
            </a:r>
            <a:r>
              <a:rPr dirty="0" sz="255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550" spc="8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85">
                <a:solidFill>
                  <a:srgbClr val="FFFFFF"/>
                </a:solidFill>
                <a:latin typeface="Arial"/>
                <a:cs typeface="Arial"/>
              </a:rPr>
              <a:t>ign</a:t>
            </a:r>
            <a:r>
              <a:rPr dirty="0" sz="1650" spc="8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50" spc="6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1800" spc="26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550" spc="2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2550" spc="15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1800" spc="21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550" spc="2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2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2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21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2550" spc="210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1800" spc="2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-6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2550" spc="95">
                <a:solidFill>
                  <a:srgbClr val="FFFFFF"/>
                </a:solidFill>
                <a:latin typeface="Arial"/>
                <a:cs typeface="Arial"/>
              </a:rPr>
              <a:t>paco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9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550" spc="35">
                <a:solidFill>
                  <a:srgbClr val="FFFFFF"/>
                </a:solidFill>
                <a:latin typeface="Arial"/>
                <a:cs typeface="Arial"/>
              </a:rPr>
              <a:t>Além </a:t>
            </a:r>
            <a:r>
              <a:rPr dirty="0" sz="2550" spc="195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1800" spc="19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50" spc="1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50" spc="19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550" spc="155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2550" spc="15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spc="26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2550" spc="2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550" spc="13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2550" spc="15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cla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5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1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-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2550" spc="1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550" spc="16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550" spc="16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1800" spc="1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550" spc="-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550" spc="-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50" spc="145">
                <a:solidFill>
                  <a:srgbClr val="FFFFFF"/>
                </a:solidFill>
                <a:latin typeface="Arial"/>
                <a:cs typeface="Arial"/>
              </a:rPr>
              <a:t>cla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550" spc="1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50" spc="14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64" y="7504203"/>
            <a:ext cx="18289211" cy="2782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0821" y="946016"/>
            <a:ext cx="499808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Refe</a:t>
            </a:r>
            <a:r>
              <a:rPr dirty="0" sz="5650" spc="-5"/>
              <a:t>r</a:t>
            </a:r>
            <a:r>
              <a:rPr dirty="0" spc="-5">
                <a:latin typeface="Arial"/>
                <a:cs typeface="Arial"/>
              </a:rPr>
              <a:t>ência</a:t>
            </a:r>
            <a:r>
              <a:rPr dirty="0" sz="5650" spc="-5"/>
              <a:t>s</a:t>
            </a:r>
            <a:endParaRPr sz="5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2414471"/>
            <a:ext cx="14323060" cy="3754754"/>
          </a:xfrm>
          <a:prstGeom prst="rect">
            <a:avLst/>
          </a:prstGeom>
        </p:spPr>
        <p:txBody>
          <a:bodyPr wrap="square" lIns="0" tIns="26289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2070"/>
              </a:spcBef>
            </a:pP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25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stru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ção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am 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ada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efe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ência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4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 marL="984885" indent="-285115">
              <a:lnSpc>
                <a:spcPct val="100000"/>
              </a:lnSpc>
              <a:spcBef>
                <a:spcPts val="1975"/>
              </a:spcBef>
              <a:buSzPct val="70312"/>
              <a:buFont typeface="Trebuchet MS"/>
              <a:buChar char="•"/>
              <a:tabLst>
                <a:tab pos="985519" algn="l"/>
              </a:tabLst>
            </a:pP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niõe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25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mai</a:t>
            </a:r>
            <a:r>
              <a:rPr dirty="0" sz="2250" spc="1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ep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-5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2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infl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encia </a:t>
            </a:r>
            <a:r>
              <a:rPr dirty="0" sz="3200" spc="2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7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rebuchet MS"/>
              <a:cs typeface="Trebuchet MS"/>
            </a:endParaRPr>
          </a:p>
          <a:p>
            <a:pPr marL="984885" indent="-285115">
              <a:lnSpc>
                <a:spcPct val="100000"/>
              </a:lnSpc>
              <a:buSzPct val="70312"/>
              <a:buFont typeface="Trebuchet MS"/>
              <a:buChar char="•"/>
              <a:tabLst>
                <a:tab pos="985519" algn="l"/>
              </a:tabLst>
            </a:pP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Req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50">
              <a:latin typeface="Trebuchet MS"/>
              <a:cs typeface="Trebuchet MS"/>
            </a:endParaRPr>
          </a:p>
          <a:p>
            <a:pPr marL="984885" indent="-285115">
              <a:lnSpc>
                <a:spcPct val="100000"/>
              </a:lnSpc>
              <a:spcBef>
                <a:spcPts val="509"/>
              </a:spcBef>
              <a:buSzPct val="70312"/>
              <a:buFont typeface="Trebuchet MS"/>
              <a:buChar char="•"/>
              <a:tabLst>
                <a:tab pos="985519" algn="l"/>
              </a:tabLst>
            </a:pP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250" spc="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écnica</a:t>
            </a:r>
            <a:r>
              <a:rPr dirty="0" sz="3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come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cial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6016"/>
            <a:ext cx="1071689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>
                <a:latin typeface="Arial"/>
                <a:cs typeface="Arial"/>
              </a:rPr>
              <a:t>Nece</a:t>
            </a:r>
            <a:r>
              <a:rPr dirty="0" sz="5650" spc="145"/>
              <a:t>ss</a:t>
            </a:r>
            <a:r>
              <a:rPr dirty="0" spc="145">
                <a:latin typeface="Arial"/>
                <a:cs typeface="Arial"/>
              </a:rPr>
              <a:t>idade</a:t>
            </a:r>
            <a:r>
              <a:rPr dirty="0" sz="5650" spc="145"/>
              <a:t>s </a:t>
            </a:r>
            <a:r>
              <a:rPr dirty="0" spc="-35">
                <a:latin typeface="Arial"/>
                <a:cs typeface="Arial"/>
              </a:rPr>
              <a:t>de</a:t>
            </a:r>
            <a:r>
              <a:rPr dirty="0" spc="-1180">
                <a:latin typeface="Arial"/>
                <a:cs typeface="Arial"/>
              </a:rPr>
              <a:t> </a:t>
            </a:r>
            <a:r>
              <a:rPr dirty="0" spc="-140">
                <a:latin typeface="Arial"/>
                <a:cs typeface="Arial"/>
              </a:rPr>
              <a:t>Negócio</a:t>
            </a:r>
            <a:endParaRPr sz="56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56974" rIns="0" bIns="0" rtlCol="0" vert="horz">
            <a:spAutoFit/>
          </a:bodyPr>
          <a:lstStyle/>
          <a:p>
            <a:pPr marL="3380740" marR="5080">
              <a:lnSpc>
                <a:spcPct val="113999"/>
              </a:lnSpc>
              <a:spcBef>
                <a:spcPts val="90"/>
              </a:spcBef>
            </a:pPr>
            <a:r>
              <a:rPr dirty="0" sz="3100" spc="25"/>
              <a:t>Um </a:t>
            </a:r>
            <a:r>
              <a:rPr dirty="0" sz="2200" spc="175">
                <a:latin typeface="Trebuchet MS"/>
                <a:cs typeface="Trebuchet MS"/>
              </a:rPr>
              <a:t>s</a:t>
            </a:r>
            <a:r>
              <a:rPr dirty="0" sz="3100" spc="175"/>
              <a:t>i</a:t>
            </a:r>
            <a:r>
              <a:rPr dirty="0" sz="2200" spc="175">
                <a:latin typeface="Trebuchet MS"/>
                <a:cs typeface="Trebuchet MS"/>
              </a:rPr>
              <a:t>st</a:t>
            </a:r>
            <a:r>
              <a:rPr dirty="0" sz="3100" spc="175"/>
              <a:t>ema </a:t>
            </a:r>
            <a:r>
              <a:rPr dirty="0" sz="3100" spc="125"/>
              <a:t>info</a:t>
            </a:r>
            <a:r>
              <a:rPr dirty="0" sz="2200" spc="125">
                <a:latin typeface="Trebuchet MS"/>
                <a:cs typeface="Trebuchet MS"/>
              </a:rPr>
              <a:t>r</a:t>
            </a:r>
            <a:r>
              <a:rPr dirty="0" sz="3100" spc="125"/>
              <a:t>ma</a:t>
            </a:r>
            <a:r>
              <a:rPr dirty="0" sz="2200" spc="125">
                <a:latin typeface="Trebuchet MS"/>
                <a:cs typeface="Trebuchet MS"/>
              </a:rPr>
              <a:t>t</a:t>
            </a:r>
            <a:r>
              <a:rPr dirty="0" sz="3100" spc="125"/>
              <a:t>i</a:t>
            </a:r>
            <a:r>
              <a:rPr dirty="0" sz="2200" spc="125">
                <a:latin typeface="Trebuchet MS"/>
                <a:cs typeface="Trebuchet MS"/>
              </a:rPr>
              <a:t>z</a:t>
            </a:r>
            <a:r>
              <a:rPr dirty="0" sz="3100" spc="125"/>
              <a:t>ado </a:t>
            </a:r>
            <a:r>
              <a:rPr dirty="0" sz="3100" spc="5"/>
              <a:t>de </a:t>
            </a:r>
            <a:r>
              <a:rPr dirty="0" sz="2200" spc="150">
                <a:latin typeface="Trebuchet MS"/>
                <a:cs typeface="Trebuchet MS"/>
              </a:rPr>
              <a:t>v</a:t>
            </a:r>
            <a:r>
              <a:rPr dirty="0" sz="3100" spc="150"/>
              <a:t>enda</a:t>
            </a:r>
            <a:r>
              <a:rPr dirty="0" sz="2200" spc="150">
                <a:latin typeface="Trebuchet MS"/>
                <a:cs typeface="Trebuchet MS"/>
              </a:rPr>
              <a:t>s </a:t>
            </a:r>
            <a:r>
              <a:rPr dirty="0" sz="3100" spc="55"/>
              <a:t>online </a:t>
            </a:r>
            <a:r>
              <a:rPr dirty="0" sz="3100" spc="-65"/>
              <a:t>é </a:t>
            </a:r>
            <a:r>
              <a:rPr dirty="0" sz="3100" spc="135"/>
              <a:t>nece</a:t>
            </a:r>
            <a:r>
              <a:rPr dirty="0" sz="2200" spc="135">
                <a:latin typeface="Trebuchet MS"/>
                <a:cs typeface="Trebuchet MS"/>
              </a:rPr>
              <a:t>ss</a:t>
            </a:r>
            <a:r>
              <a:rPr dirty="0" sz="3100" spc="135"/>
              <a:t>á</a:t>
            </a:r>
            <a:r>
              <a:rPr dirty="0" sz="2200" spc="135">
                <a:latin typeface="Trebuchet MS"/>
                <a:cs typeface="Trebuchet MS"/>
              </a:rPr>
              <a:t>r</a:t>
            </a:r>
            <a:r>
              <a:rPr dirty="0" sz="3100" spc="135"/>
              <a:t>io </a:t>
            </a:r>
            <a:r>
              <a:rPr dirty="0" sz="3100" spc="75"/>
              <a:t>pa</a:t>
            </a:r>
            <a:r>
              <a:rPr dirty="0" sz="2200" spc="75">
                <a:latin typeface="Trebuchet MS"/>
                <a:cs typeface="Trebuchet MS"/>
              </a:rPr>
              <a:t>r</a:t>
            </a:r>
            <a:r>
              <a:rPr dirty="0" sz="3100" spc="75"/>
              <a:t>a </a:t>
            </a:r>
            <a:r>
              <a:rPr dirty="0" sz="3100" spc="195"/>
              <a:t>q</a:t>
            </a:r>
            <a:r>
              <a:rPr dirty="0" sz="2200" spc="195">
                <a:latin typeface="Trebuchet MS"/>
                <a:cs typeface="Trebuchet MS"/>
              </a:rPr>
              <a:t>u</a:t>
            </a:r>
            <a:r>
              <a:rPr dirty="0" sz="3100" spc="195"/>
              <a:t>e</a:t>
            </a:r>
            <a:r>
              <a:rPr dirty="0" sz="3100" spc="-475"/>
              <a:t> </a:t>
            </a:r>
            <a:r>
              <a:rPr dirty="0" sz="3100" spc="-90"/>
              <a:t>a  </a:t>
            </a:r>
            <a:r>
              <a:rPr dirty="0" sz="3100" spc="-40"/>
              <a:t>Realm </a:t>
            </a:r>
            <a:r>
              <a:rPr dirty="0" sz="3100" spc="140"/>
              <a:t>of </a:t>
            </a:r>
            <a:r>
              <a:rPr dirty="0" sz="3100" spc="180"/>
              <a:t>Ca</a:t>
            </a:r>
            <a:r>
              <a:rPr dirty="0" sz="2200" spc="180">
                <a:latin typeface="Trebuchet MS"/>
                <a:cs typeface="Trebuchet MS"/>
              </a:rPr>
              <a:t>r</a:t>
            </a:r>
            <a:r>
              <a:rPr dirty="0" sz="3100" spc="180"/>
              <a:t>d</a:t>
            </a:r>
            <a:r>
              <a:rPr dirty="0" sz="2200" spc="180">
                <a:latin typeface="Trebuchet MS"/>
                <a:cs typeface="Trebuchet MS"/>
              </a:rPr>
              <a:t>s </a:t>
            </a:r>
            <a:r>
              <a:rPr dirty="0" sz="3100" spc="204"/>
              <a:t>po</a:t>
            </a:r>
            <a:r>
              <a:rPr dirty="0" sz="2200" spc="204">
                <a:latin typeface="Trebuchet MS"/>
                <a:cs typeface="Trebuchet MS"/>
              </a:rPr>
              <a:t>ss</a:t>
            </a:r>
            <a:r>
              <a:rPr dirty="0" sz="3100" spc="204"/>
              <a:t>a </a:t>
            </a:r>
            <a:r>
              <a:rPr dirty="0" sz="3100" spc="45"/>
              <a:t>ganha</a:t>
            </a:r>
            <a:r>
              <a:rPr dirty="0" sz="2200" spc="45">
                <a:latin typeface="Trebuchet MS"/>
                <a:cs typeface="Trebuchet MS"/>
              </a:rPr>
              <a:t>r </a:t>
            </a:r>
            <a:r>
              <a:rPr dirty="0" sz="3100" spc="155"/>
              <a:t>mai</a:t>
            </a:r>
            <a:r>
              <a:rPr dirty="0" sz="2200" spc="155">
                <a:latin typeface="Trebuchet MS"/>
                <a:cs typeface="Trebuchet MS"/>
              </a:rPr>
              <a:t>s </a:t>
            </a:r>
            <a:r>
              <a:rPr dirty="0" sz="3100" spc="75"/>
              <a:t>e</a:t>
            </a:r>
            <a:r>
              <a:rPr dirty="0" sz="2200" spc="75">
                <a:latin typeface="Trebuchet MS"/>
                <a:cs typeface="Trebuchet MS"/>
              </a:rPr>
              <a:t>s</a:t>
            </a:r>
            <a:r>
              <a:rPr dirty="0" sz="3100" spc="75"/>
              <a:t>paço </a:t>
            </a:r>
            <a:r>
              <a:rPr dirty="0" sz="3100" spc="60"/>
              <a:t>no </a:t>
            </a:r>
            <a:r>
              <a:rPr dirty="0" sz="3100" spc="100"/>
              <a:t>me</a:t>
            </a:r>
            <a:r>
              <a:rPr dirty="0" sz="2200" spc="100">
                <a:latin typeface="Trebuchet MS"/>
                <a:cs typeface="Trebuchet MS"/>
              </a:rPr>
              <a:t>r</a:t>
            </a:r>
            <a:r>
              <a:rPr dirty="0" sz="3100" spc="100"/>
              <a:t>cado</a:t>
            </a:r>
            <a:r>
              <a:rPr dirty="0" sz="2050" spc="100">
                <a:latin typeface="Trebuchet MS"/>
                <a:cs typeface="Trebuchet MS"/>
              </a:rPr>
              <a:t>. </a:t>
            </a:r>
            <a:r>
              <a:rPr dirty="0" sz="3100" spc="10"/>
              <a:t>O </a:t>
            </a:r>
            <a:r>
              <a:rPr dirty="0" sz="2200" spc="175">
                <a:latin typeface="Trebuchet MS"/>
                <a:cs typeface="Trebuchet MS"/>
              </a:rPr>
              <a:t>s</a:t>
            </a:r>
            <a:r>
              <a:rPr dirty="0" sz="3100" spc="175"/>
              <a:t>i</a:t>
            </a:r>
            <a:r>
              <a:rPr dirty="0" sz="2200" spc="175">
                <a:latin typeface="Trebuchet MS"/>
                <a:cs typeface="Trebuchet MS"/>
              </a:rPr>
              <a:t>st</a:t>
            </a:r>
            <a:r>
              <a:rPr dirty="0" sz="3100" spc="175"/>
              <a:t>ema  </a:t>
            </a:r>
            <a:r>
              <a:rPr dirty="0" sz="3100" spc="150"/>
              <a:t>po</a:t>
            </a:r>
            <a:r>
              <a:rPr dirty="0" sz="2200" spc="150">
                <a:latin typeface="Trebuchet MS"/>
                <a:cs typeface="Trebuchet MS"/>
              </a:rPr>
              <a:t>ss</a:t>
            </a:r>
            <a:r>
              <a:rPr dirty="0" sz="3100" spc="150"/>
              <a:t>ibili</a:t>
            </a:r>
            <a:r>
              <a:rPr dirty="0" sz="2200" spc="150">
                <a:latin typeface="Trebuchet MS"/>
                <a:cs typeface="Trebuchet MS"/>
              </a:rPr>
              <a:t>t</a:t>
            </a:r>
            <a:r>
              <a:rPr dirty="0" sz="3100" spc="150"/>
              <a:t>a </a:t>
            </a:r>
            <a:r>
              <a:rPr dirty="0" sz="2200" spc="355">
                <a:latin typeface="Trebuchet MS"/>
                <a:cs typeface="Trebuchet MS"/>
              </a:rPr>
              <a:t>u</a:t>
            </a:r>
            <a:r>
              <a:rPr dirty="0" sz="3100" spc="355"/>
              <a:t>m </a:t>
            </a:r>
            <a:r>
              <a:rPr dirty="0" sz="3100" spc="105"/>
              <a:t>con</a:t>
            </a:r>
            <a:r>
              <a:rPr dirty="0" sz="2200" spc="105">
                <a:latin typeface="Trebuchet MS"/>
                <a:cs typeface="Trebuchet MS"/>
              </a:rPr>
              <a:t>tr</a:t>
            </a:r>
            <a:r>
              <a:rPr dirty="0" sz="3100" spc="105"/>
              <a:t>ole </a:t>
            </a:r>
            <a:r>
              <a:rPr dirty="0" sz="2200" spc="100">
                <a:latin typeface="Trebuchet MS"/>
                <a:cs typeface="Trebuchet MS"/>
              </a:rPr>
              <a:t>t</a:t>
            </a:r>
            <a:r>
              <a:rPr dirty="0" sz="3100" spc="100"/>
              <a:t>o</a:t>
            </a:r>
            <a:r>
              <a:rPr dirty="0" sz="2200" spc="100">
                <a:latin typeface="Trebuchet MS"/>
                <a:cs typeface="Trebuchet MS"/>
              </a:rPr>
              <a:t>t</a:t>
            </a:r>
            <a:r>
              <a:rPr dirty="0" sz="3100" spc="100"/>
              <a:t>al </a:t>
            </a:r>
            <a:r>
              <a:rPr dirty="0" sz="2200" spc="190">
                <a:latin typeface="Trebuchet MS"/>
                <a:cs typeface="Trebuchet MS"/>
              </a:rPr>
              <a:t>s</a:t>
            </a:r>
            <a:r>
              <a:rPr dirty="0" sz="3100" spc="190"/>
              <a:t>ob</a:t>
            </a:r>
            <a:r>
              <a:rPr dirty="0" sz="2200" spc="190">
                <a:latin typeface="Trebuchet MS"/>
                <a:cs typeface="Trebuchet MS"/>
              </a:rPr>
              <a:t>r</a:t>
            </a:r>
            <a:r>
              <a:rPr dirty="0" sz="3100" spc="190"/>
              <a:t>e </a:t>
            </a:r>
            <a:r>
              <a:rPr dirty="0" sz="3100" spc="200"/>
              <a:t>a</a:t>
            </a:r>
            <a:r>
              <a:rPr dirty="0" sz="2200" spc="200">
                <a:latin typeface="Trebuchet MS"/>
                <a:cs typeface="Trebuchet MS"/>
              </a:rPr>
              <a:t>s </a:t>
            </a:r>
            <a:r>
              <a:rPr dirty="0" sz="2200" spc="145">
                <a:latin typeface="Trebuchet MS"/>
                <a:cs typeface="Trebuchet MS"/>
              </a:rPr>
              <a:t>tr</a:t>
            </a:r>
            <a:r>
              <a:rPr dirty="0" sz="3100" spc="145"/>
              <a:t>an</a:t>
            </a:r>
            <a:r>
              <a:rPr dirty="0" sz="2200" spc="145">
                <a:latin typeface="Trebuchet MS"/>
                <a:cs typeface="Trebuchet MS"/>
              </a:rPr>
              <a:t>s</a:t>
            </a:r>
            <a:r>
              <a:rPr dirty="0" sz="3100" spc="145"/>
              <a:t>açõe</a:t>
            </a:r>
            <a:r>
              <a:rPr dirty="0" sz="2200" spc="145">
                <a:latin typeface="Trebuchet MS"/>
                <a:cs typeface="Trebuchet MS"/>
              </a:rPr>
              <a:t>s </a:t>
            </a:r>
            <a:r>
              <a:rPr dirty="0" sz="3100" spc="5"/>
              <a:t>de </a:t>
            </a:r>
            <a:r>
              <a:rPr dirty="0" sz="2200" spc="160">
                <a:latin typeface="Trebuchet MS"/>
                <a:cs typeface="Trebuchet MS"/>
              </a:rPr>
              <a:t>v</a:t>
            </a:r>
            <a:r>
              <a:rPr dirty="0" sz="3100" spc="160"/>
              <a:t>enda</a:t>
            </a:r>
            <a:r>
              <a:rPr dirty="0" sz="2200" spc="160">
                <a:latin typeface="Trebuchet MS"/>
                <a:cs typeface="Trebuchet MS"/>
              </a:rPr>
              <a:t>s</a:t>
            </a:r>
            <a:r>
              <a:rPr dirty="0" sz="2050" spc="160">
                <a:latin typeface="Trebuchet MS"/>
                <a:cs typeface="Trebuchet MS"/>
              </a:rPr>
              <a:t>,  </a:t>
            </a:r>
            <a:r>
              <a:rPr dirty="0" sz="3100" spc="100"/>
              <a:t>admini</a:t>
            </a:r>
            <a:r>
              <a:rPr dirty="0" sz="2200" spc="100">
                <a:latin typeface="Trebuchet MS"/>
                <a:cs typeface="Trebuchet MS"/>
              </a:rPr>
              <a:t>str</a:t>
            </a:r>
            <a:r>
              <a:rPr dirty="0" sz="3100" spc="100"/>
              <a:t>ação </a:t>
            </a:r>
            <a:r>
              <a:rPr dirty="0" sz="3100" spc="210"/>
              <a:t>do</a:t>
            </a:r>
            <a:r>
              <a:rPr dirty="0" sz="2200" spc="210">
                <a:latin typeface="Trebuchet MS"/>
                <a:cs typeface="Trebuchet MS"/>
              </a:rPr>
              <a:t>s </a:t>
            </a:r>
            <a:r>
              <a:rPr dirty="0" sz="3100" spc="240"/>
              <a:t>p</a:t>
            </a:r>
            <a:r>
              <a:rPr dirty="0" sz="2200" spc="240">
                <a:latin typeface="Trebuchet MS"/>
                <a:cs typeface="Trebuchet MS"/>
              </a:rPr>
              <a:t>r</a:t>
            </a:r>
            <a:r>
              <a:rPr dirty="0" sz="3100" spc="240"/>
              <a:t>od</a:t>
            </a:r>
            <a:r>
              <a:rPr dirty="0" sz="2200" spc="240">
                <a:latin typeface="Trebuchet MS"/>
                <a:cs typeface="Trebuchet MS"/>
              </a:rPr>
              <a:t>ut</a:t>
            </a:r>
            <a:r>
              <a:rPr dirty="0" sz="3100" spc="240"/>
              <a:t>o</a:t>
            </a:r>
            <a:r>
              <a:rPr dirty="0" sz="2200" spc="240">
                <a:latin typeface="Trebuchet MS"/>
                <a:cs typeface="Trebuchet MS"/>
              </a:rPr>
              <a:t>s </a:t>
            </a:r>
            <a:r>
              <a:rPr dirty="0" sz="3100" spc="-65"/>
              <a:t>e </a:t>
            </a:r>
            <a:r>
              <a:rPr dirty="0" sz="3100" spc="95"/>
              <a:t>moni</a:t>
            </a:r>
            <a:r>
              <a:rPr dirty="0" sz="2200" spc="95">
                <a:latin typeface="Trebuchet MS"/>
                <a:cs typeface="Trebuchet MS"/>
              </a:rPr>
              <a:t>t</a:t>
            </a:r>
            <a:r>
              <a:rPr dirty="0" sz="3100" spc="95"/>
              <a:t>o</a:t>
            </a:r>
            <a:r>
              <a:rPr dirty="0" sz="2200" spc="95">
                <a:latin typeface="Trebuchet MS"/>
                <a:cs typeface="Trebuchet MS"/>
              </a:rPr>
              <a:t>r</a:t>
            </a:r>
            <a:r>
              <a:rPr dirty="0" sz="3100" spc="95"/>
              <a:t>amen</a:t>
            </a:r>
            <a:r>
              <a:rPr dirty="0" sz="2200" spc="95">
                <a:latin typeface="Trebuchet MS"/>
                <a:cs typeface="Trebuchet MS"/>
              </a:rPr>
              <a:t>t</a:t>
            </a:r>
            <a:r>
              <a:rPr dirty="0" sz="3100" spc="95"/>
              <a:t>o </a:t>
            </a:r>
            <a:r>
              <a:rPr dirty="0" sz="3100" spc="210"/>
              <a:t>do</a:t>
            </a:r>
            <a:r>
              <a:rPr dirty="0" sz="2200" spc="210">
                <a:latin typeface="Trebuchet MS"/>
                <a:cs typeface="Trebuchet MS"/>
              </a:rPr>
              <a:t>s</a:t>
            </a:r>
            <a:r>
              <a:rPr dirty="0" sz="2200" spc="35">
                <a:latin typeface="Trebuchet MS"/>
                <a:cs typeface="Trebuchet MS"/>
              </a:rPr>
              <a:t> </a:t>
            </a:r>
            <a:r>
              <a:rPr dirty="0" sz="3100" spc="125"/>
              <a:t>clien</a:t>
            </a:r>
            <a:r>
              <a:rPr dirty="0" sz="2200" spc="125">
                <a:latin typeface="Trebuchet MS"/>
                <a:cs typeface="Trebuchet MS"/>
              </a:rPr>
              <a:t>t</a:t>
            </a:r>
            <a:r>
              <a:rPr dirty="0" sz="3100" spc="125"/>
              <a:t>e</a:t>
            </a:r>
            <a:r>
              <a:rPr dirty="0" sz="2200" spc="125">
                <a:latin typeface="Trebuchet MS"/>
                <a:cs typeface="Trebuchet MS"/>
              </a:rPr>
              <a:t>s</a:t>
            </a:r>
            <a:r>
              <a:rPr dirty="0" sz="2050" spc="125">
                <a:latin typeface="Trebuchet MS"/>
                <a:cs typeface="Trebuchet MS"/>
              </a:rPr>
              <a:t>.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-1443" y="5406021"/>
            <a:ext cx="18289409" cy="488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8985"/>
            <a:ext cx="875982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5">
                <a:latin typeface="Arial"/>
                <a:cs typeface="Arial"/>
              </a:rPr>
              <a:t>Obje</a:t>
            </a:r>
            <a:r>
              <a:rPr dirty="0" sz="5650" spc="355"/>
              <a:t>t</a:t>
            </a:r>
            <a:r>
              <a:rPr dirty="0" spc="355">
                <a:latin typeface="Arial"/>
                <a:cs typeface="Arial"/>
              </a:rPr>
              <a:t>i</a:t>
            </a:r>
            <a:r>
              <a:rPr dirty="0" sz="5650" spc="355"/>
              <a:t>v</a:t>
            </a:r>
            <a:r>
              <a:rPr dirty="0" spc="355">
                <a:latin typeface="Arial"/>
                <a:cs typeface="Arial"/>
              </a:rPr>
              <a:t>o </a:t>
            </a:r>
            <a:r>
              <a:rPr dirty="0" spc="204">
                <a:latin typeface="Arial"/>
                <a:cs typeface="Arial"/>
              </a:rPr>
              <a:t>do</a:t>
            </a:r>
            <a:r>
              <a:rPr dirty="0" spc="-850">
                <a:latin typeface="Arial"/>
                <a:cs typeface="Arial"/>
              </a:rPr>
              <a:t> </a:t>
            </a:r>
            <a:r>
              <a:rPr dirty="0" spc="229">
                <a:latin typeface="Arial"/>
                <a:cs typeface="Arial"/>
              </a:rPr>
              <a:t>P</a:t>
            </a:r>
            <a:r>
              <a:rPr dirty="0" sz="5650" spc="229"/>
              <a:t>r</a:t>
            </a:r>
            <a:r>
              <a:rPr dirty="0" spc="229">
                <a:latin typeface="Arial"/>
                <a:cs typeface="Arial"/>
              </a:rPr>
              <a:t>oje</a:t>
            </a:r>
            <a:r>
              <a:rPr dirty="0" sz="5650" spc="229"/>
              <a:t>t</a:t>
            </a:r>
            <a:r>
              <a:rPr dirty="0" spc="229">
                <a:latin typeface="Arial"/>
                <a:cs typeface="Arial"/>
              </a:rPr>
              <a:t>o</a:t>
            </a:r>
            <a:endParaRPr sz="5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68426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423671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78916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534161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589406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6000" y="2829196"/>
            <a:ext cx="15182215" cy="3892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7055" marR="4483100" indent="-554990">
              <a:lnSpc>
                <a:spcPct val="113300"/>
              </a:lnSpc>
              <a:spcBef>
                <a:spcPts val="95"/>
              </a:spcBef>
            </a:pP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afo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çõe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eb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capa</a:t>
            </a:r>
            <a:r>
              <a:rPr dirty="0" sz="22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25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100" spc="105">
                <a:solidFill>
                  <a:srgbClr val="FFFFFF"/>
                </a:solidFill>
                <a:latin typeface="Trebuchet MS"/>
                <a:cs typeface="Trebuchet MS"/>
              </a:rPr>
              <a:t>: 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ena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ocolo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32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509"/>
              </a:spcBef>
            </a:pPr>
            <a:r>
              <a:rPr dirty="0" sz="3200" spc="5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2250" spc="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alq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 spc="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egado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50">
              <a:latin typeface="Trebuchet MS"/>
              <a:cs typeface="Trebuchet MS"/>
            </a:endParaRPr>
          </a:p>
          <a:p>
            <a:pPr marL="567055" marR="5080">
              <a:lnSpc>
                <a:spcPct val="113300"/>
              </a:lnSpc>
            </a:pP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ola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oq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loja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ada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2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enciamen</a:t>
            </a:r>
            <a:r>
              <a:rPr dirty="0" sz="22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ope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açõe</a:t>
            </a:r>
            <a:r>
              <a:rPr dirty="0" sz="2250" spc="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ada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spc="12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2100" spc="12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enda</a:t>
            </a:r>
            <a:r>
              <a:rPr dirty="0" sz="2100" spc="10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ção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21801"/>
            <a:ext cx="18287999" cy="386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6022"/>
            <a:ext cx="1396682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>
                <a:latin typeface="Arial"/>
                <a:cs typeface="Arial"/>
              </a:rPr>
              <a:t>Decla</a:t>
            </a:r>
            <a:r>
              <a:rPr dirty="0" sz="5650" spc="-105"/>
              <a:t>r</a:t>
            </a:r>
            <a:r>
              <a:rPr dirty="0" spc="-105">
                <a:latin typeface="Arial"/>
                <a:cs typeface="Arial"/>
              </a:rPr>
              <a:t>ação </a:t>
            </a:r>
            <a:r>
              <a:rPr dirty="0" spc="80">
                <a:latin typeface="Arial"/>
                <a:cs typeface="Arial"/>
              </a:rPr>
              <a:t>P</a:t>
            </a:r>
            <a:r>
              <a:rPr dirty="0" sz="5650" spc="80"/>
              <a:t>r</a:t>
            </a:r>
            <a:r>
              <a:rPr dirty="0" spc="80">
                <a:latin typeface="Arial"/>
                <a:cs typeface="Arial"/>
              </a:rPr>
              <a:t>elimina</a:t>
            </a:r>
            <a:r>
              <a:rPr dirty="0" sz="5650" spc="80"/>
              <a:t>r </a:t>
            </a:r>
            <a:r>
              <a:rPr dirty="0" spc="-35">
                <a:latin typeface="Arial"/>
                <a:cs typeface="Arial"/>
              </a:rPr>
              <a:t>de</a:t>
            </a:r>
            <a:r>
              <a:rPr dirty="0" spc="-1639">
                <a:latin typeface="Arial"/>
                <a:cs typeface="Arial"/>
              </a:rPr>
              <a:t> </a:t>
            </a:r>
            <a:r>
              <a:rPr dirty="0" spc="60">
                <a:latin typeface="Arial"/>
                <a:cs typeface="Arial"/>
              </a:rPr>
              <a:t>E</a:t>
            </a:r>
            <a:r>
              <a:rPr dirty="0" sz="5650" spc="60"/>
              <a:t>s</a:t>
            </a:r>
            <a:r>
              <a:rPr dirty="0" spc="60">
                <a:latin typeface="Arial"/>
                <a:cs typeface="Arial"/>
              </a:rPr>
              <a:t>copo</a:t>
            </a:r>
            <a:endParaRPr sz="5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207879"/>
            <a:ext cx="197548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ição</a:t>
            </a:r>
            <a:r>
              <a:rPr dirty="0" sz="2100" spc="114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90976" y="3207879"/>
            <a:ext cx="829119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 spc="-3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100" spc="1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1144" y="4858342"/>
            <a:ext cx="15475585" cy="17145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450"/>
              </a:spcBef>
            </a:pP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em en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75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2250" spc="-204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800" spc="-1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spc="-19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3800" spc="-195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250" spc="-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19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2100" spc="-195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3800" spc="-265">
                <a:solidFill>
                  <a:srgbClr val="FFFFFF"/>
                </a:solidFill>
                <a:latin typeface="Arial"/>
                <a:cs typeface="Arial"/>
              </a:rPr>
              <a:t>implemen</a:t>
            </a:r>
            <a:r>
              <a:rPr dirty="0" sz="22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26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800" spc="-35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aco</a:t>
            </a:r>
            <a:r>
              <a:rPr dirty="0" sz="2250" spc="-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800" spc="-33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3800" spc="-45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800" spc="-2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-2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225">
                <a:solidFill>
                  <a:srgbClr val="FFFFFF"/>
                </a:solidFill>
                <a:latin typeface="Arial"/>
                <a:cs typeface="Arial"/>
              </a:rPr>
              <a:t>pecificação </a:t>
            </a:r>
            <a:r>
              <a:rPr dirty="0" sz="3800" spc="-145">
                <a:solidFill>
                  <a:srgbClr val="FFFFFF"/>
                </a:solidFill>
                <a:latin typeface="Arial"/>
                <a:cs typeface="Arial"/>
              </a:rPr>
              <a:t>fei</a:t>
            </a:r>
            <a:r>
              <a:rPr dirty="0" sz="2250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14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800" spc="-375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dirty="0" sz="3800" spc="-85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2250" spc="-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800" spc="-35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8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114">
                <a:solidFill>
                  <a:srgbClr val="FFFFFF"/>
                </a:solidFill>
                <a:latin typeface="Arial"/>
                <a:cs typeface="Arial"/>
              </a:rPr>
              <a:t>análi</a:t>
            </a:r>
            <a:r>
              <a:rPr dirty="0" sz="2250" spc="-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spc="-11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ts val="4240"/>
              </a:lnSpc>
            </a:pPr>
            <a:r>
              <a:rPr dirty="0" sz="3800" spc="-125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-1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800" spc="-12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-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1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-12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800" spc="-35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800" spc="-2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-2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225">
                <a:solidFill>
                  <a:srgbClr val="FFFFFF"/>
                </a:solidFill>
                <a:latin typeface="Arial"/>
                <a:cs typeface="Arial"/>
              </a:rPr>
              <a:t>pecificação </a:t>
            </a:r>
            <a:r>
              <a:rPr dirty="0" sz="3800" spc="-2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25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800" spc="5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2100" spc="5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3800" spc="-290">
                <a:solidFill>
                  <a:srgbClr val="FFFFFF"/>
                </a:solidFill>
                <a:latin typeface="Arial"/>
                <a:cs typeface="Arial"/>
              </a:rPr>
              <a:t>concebido </a:t>
            </a:r>
            <a:r>
              <a:rPr dirty="0" sz="3800" spc="-375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dirty="0" sz="3800" spc="-85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2250" spc="-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800" spc="-35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elabo</a:t>
            </a:r>
            <a:r>
              <a:rPr dirty="0" sz="2250" spc="-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204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r>
              <a:rPr dirty="0" sz="2100" spc="-204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1858" y="1235436"/>
            <a:ext cx="16995775" cy="9051925"/>
            <a:chOff x="1291858" y="1235436"/>
            <a:chExt cx="16995775" cy="9051925"/>
          </a:xfrm>
        </p:grpSpPr>
        <p:sp>
          <p:nvSpPr>
            <p:cNvPr id="3" name="object 3"/>
            <p:cNvSpPr/>
            <p:nvPr/>
          </p:nvSpPr>
          <p:spPr>
            <a:xfrm>
              <a:off x="5803584" y="1714112"/>
              <a:ext cx="12483797" cy="8572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60" y="7183861"/>
              <a:ext cx="47625" cy="2076450"/>
            </a:xfrm>
            <a:custGeom>
              <a:avLst/>
              <a:gdLst/>
              <a:ahLst/>
              <a:cxnLst/>
              <a:rect l="l" t="t" r="r" b="b"/>
              <a:pathLst>
                <a:path w="47625" h="2076450">
                  <a:moveTo>
                    <a:pt x="47625" y="2076450"/>
                  </a:moveTo>
                  <a:lnTo>
                    <a:pt x="0" y="207645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0764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1858" y="1235436"/>
              <a:ext cx="8810609" cy="6657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37809" y="977267"/>
            <a:ext cx="4913630" cy="1162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450" spc="-5">
                <a:latin typeface="Arial"/>
                <a:cs typeface="Arial"/>
              </a:rPr>
              <a:t>Loja</a:t>
            </a:r>
            <a:r>
              <a:rPr dirty="0" sz="7450" spc="-680">
                <a:latin typeface="Arial"/>
                <a:cs typeface="Arial"/>
              </a:rPr>
              <a:t> </a:t>
            </a:r>
            <a:r>
              <a:rPr dirty="0" sz="7450" spc="430">
                <a:latin typeface="Arial"/>
                <a:cs typeface="Arial"/>
              </a:rPr>
              <a:t>Vi</a:t>
            </a:r>
            <a:r>
              <a:rPr dirty="0" sz="5600" spc="430"/>
              <a:t>rtu</a:t>
            </a:r>
            <a:r>
              <a:rPr dirty="0" sz="7450" spc="430">
                <a:latin typeface="Arial"/>
                <a:cs typeface="Arial"/>
              </a:rPr>
              <a:t>al</a:t>
            </a:r>
            <a:endParaRPr sz="7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7809" y="2933415"/>
            <a:ext cx="346011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045" algn="l"/>
                <a:tab pos="2110740" algn="l"/>
              </a:tabLst>
            </a:pPr>
            <a:r>
              <a:rPr dirty="0" sz="4100" spc="-535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dirty="0" sz="4100" spc="-285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400" spc="-2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285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4100" spc="-310">
                <a:solidFill>
                  <a:srgbClr val="FFFFFF"/>
                </a:solidFill>
                <a:latin typeface="Arial"/>
                <a:cs typeface="Arial"/>
              </a:rPr>
              <a:t>pode</a:t>
            </a:r>
            <a:r>
              <a:rPr dirty="0" sz="2400" spc="-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10">
                <a:solidFill>
                  <a:srgbClr val="FFFFFF"/>
                </a:solidFill>
                <a:latin typeface="Arial"/>
                <a:cs typeface="Arial"/>
              </a:rPr>
              <a:t>á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37809" y="2933415"/>
            <a:ext cx="5941060" cy="123634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698240">
              <a:lnSpc>
                <a:spcPts val="4610"/>
              </a:lnSpc>
              <a:spcBef>
                <a:spcPts val="515"/>
              </a:spcBef>
              <a:tabLst>
                <a:tab pos="1301115" algn="l"/>
                <a:tab pos="2458085" algn="l"/>
                <a:tab pos="3665220" algn="l"/>
                <a:tab pos="5697855" algn="l"/>
              </a:tabLst>
            </a:pPr>
            <a:r>
              <a:rPr dirty="0" sz="2400" spc="3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45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5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38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4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100" spc="-33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100" spc="-4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100" spc="-5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5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0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100" spc="-40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4100" spc="-5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45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335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dirty="0" sz="225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4100" spc="-47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37809" y="4103968"/>
            <a:ext cx="5935980" cy="123634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>
              <a:lnSpc>
                <a:spcPts val="4610"/>
              </a:lnSpc>
              <a:spcBef>
                <a:spcPts val="515"/>
              </a:spcBef>
              <a:tabLst>
                <a:tab pos="3639820" algn="l"/>
              </a:tabLst>
            </a:pP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5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4100" spc="-545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4100" spc="-4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100" spc="-5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 spc="335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dirty="0" sz="225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100" spc="-40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40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4100" spc="-36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r>
              <a:rPr dirty="0" sz="2250" spc="-13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792" y="149539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385" y="178136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965" y="158479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021" y="200631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48997"/>
            <a:ext cx="985583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05">
                <a:latin typeface="Arial"/>
                <a:cs typeface="Arial"/>
              </a:rPr>
              <a:t>Req</a:t>
            </a:r>
            <a:r>
              <a:rPr dirty="0" sz="5650" spc="505"/>
              <a:t>u</a:t>
            </a:r>
            <a:r>
              <a:rPr dirty="0" spc="505">
                <a:latin typeface="Arial"/>
                <a:cs typeface="Arial"/>
              </a:rPr>
              <a:t>i</a:t>
            </a:r>
            <a:r>
              <a:rPr dirty="0" sz="5650" spc="505"/>
              <a:t>s</a:t>
            </a:r>
            <a:r>
              <a:rPr dirty="0" spc="505">
                <a:latin typeface="Arial"/>
                <a:cs typeface="Arial"/>
              </a:rPr>
              <a:t>i</a:t>
            </a:r>
            <a:r>
              <a:rPr dirty="0" sz="5650" spc="505"/>
              <a:t>t</a:t>
            </a:r>
            <a:r>
              <a:rPr dirty="0" spc="505">
                <a:latin typeface="Arial"/>
                <a:cs typeface="Arial"/>
              </a:rPr>
              <a:t>o</a:t>
            </a:r>
            <a:r>
              <a:rPr dirty="0" sz="5650" spc="505"/>
              <a:t>s</a:t>
            </a:r>
            <a:r>
              <a:rPr dirty="0" sz="5650" spc="155"/>
              <a:t> </a:t>
            </a:r>
            <a:r>
              <a:rPr dirty="0" spc="409">
                <a:latin typeface="Arial"/>
                <a:cs typeface="Arial"/>
              </a:rPr>
              <a:t>F</a:t>
            </a:r>
            <a:r>
              <a:rPr dirty="0" sz="5650" spc="409"/>
              <a:t>u</a:t>
            </a:r>
            <a:r>
              <a:rPr dirty="0" spc="409">
                <a:latin typeface="Arial"/>
                <a:cs typeface="Arial"/>
              </a:rPr>
              <a:t>ncionai</a:t>
            </a:r>
            <a:r>
              <a:rPr dirty="0" sz="5650" spc="409"/>
              <a:t>s</a:t>
            </a:r>
            <a:endParaRPr sz="5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21275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431765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87010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542255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597500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652745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6825" y="707990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13080" marR="617855">
              <a:lnSpc>
                <a:spcPct val="113300"/>
              </a:lnSpc>
              <a:spcBef>
                <a:spcPts val="95"/>
              </a:spcBef>
            </a:pP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pc="165"/>
              <a:t>efe</a:t>
            </a:r>
            <a:r>
              <a:rPr dirty="0" sz="2250" spc="165">
                <a:latin typeface="Trebuchet MS"/>
                <a:cs typeface="Trebuchet MS"/>
              </a:rPr>
              <a:t>tu</a:t>
            </a:r>
            <a:r>
              <a:rPr dirty="0" spc="165"/>
              <a:t>a</a:t>
            </a:r>
            <a:r>
              <a:rPr dirty="0" sz="2250" spc="165">
                <a:latin typeface="Trebuchet MS"/>
                <a:cs typeface="Trebuchet MS"/>
              </a:rPr>
              <a:t>r </a:t>
            </a:r>
            <a:r>
              <a:rPr dirty="0" spc="55"/>
              <a:t>o </a:t>
            </a:r>
            <a:r>
              <a:rPr dirty="0" spc="140"/>
              <a:t>cada</a:t>
            </a:r>
            <a:r>
              <a:rPr dirty="0" sz="2250" spc="140">
                <a:latin typeface="Trebuchet MS"/>
                <a:cs typeface="Trebuchet MS"/>
              </a:rPr>
              <a:t>str</a:t>
            </a:r>
            <a:r>
              <a:rPr dirty="0" spc="140"/>
              <a:t>o</a:t>
            </a:r>
            <a:r>
              <a:rPr dirty="0" sz="2100" spc="140">
                <a:latin typeface="Trebuchet MS"/>
                <a:cs typeface="Trebuchet MS"/>
              </a:rPr>
              <a:t>, </a:t>
            </a:r>
            <a:r>
              <a:rPr dirty="0" spc="190"/>
              <a:t>e</a:t>
            </a:r>
            <a:r>
              <a:rPr dirty="0" sz="2250" spc="190">
                <a:latin typeface="Trebuchet MS"/>
                <a:cs typeface="Trebuchet MS"/>
              </a:rPr>
              <a:t>x</a:t>
            </a:r>
            <a:r>
              <a:rPr dirty="0" spc="190"/>
              <a:t>cl</a:t>
            </a:r>
            <a:r>
              <a:rPr dirty="0" sz="2250" spc="190">
                <a:latin typeface="Trebuchet MS"/>
                <a:cs typeface="Trebuchet MS"/>
              </a:rPr>
              <a:t>us</a:t>
            </a:r>
            <a:r>
              <a:rPr dirty="0" spc="190"/>
              <a:t>ão</a:t>
            </a:r>
            <a:r>
              <a:rPr dirty="0" sz="2100" spc="190">
                <a:latin typeface="Trebuchet MS"/>
                <a:cs typeface="Trebuchet MS"/>
              </a:rPr>
              <a:t>, </a:t>
            </a:r>
            <a:r>
              <a:rPr dirty="0" spc="45"/>
              <a:t>al</a:t>
            </a:r>
            <a:r>
              <a:rPr dirty="0" sz="2250" spc="45">
                <a:latin typeface="Trebuchet MS"/>
                <a:cs typeface="Trebuchet MS"/>
              </a:rPr>
              <a:t>t</a:t>
            </a:r>
            <a:r>
              <a:rPr dirty="0" spc="45"/>
              <a:t>e</a:t>
            </a:r>
            <a:r>
              <a:rPr dirty="0" sz="2250" spc="45">
                <a:latin typeface="Trebuchet MS"/>
                <a:cs typeface="Trebuchet MS"/>
              </a:rPr>
              <a:t>r</a:t>
            </a:r>
            <a:r>
              <a:rPr dirty="0" spc="45"/>
              <a:t>ação </a:t>
            </a:r>
            <a:r>
              <a:rPr dirty="0" spc="-80"/>
              <a:t>e </a:t>
            </a:r>
            <a:r>
              <a:rPr dirty="0" spc="180"/>
              <a:t>con</a:t>
            </a:r>
            <a:r>
              <a:rPr dirty="0" sz="2250" spc="180">
                <a:latin typeface="Trebuchet MS"/>
                <a:cs typeface="Trebuchet MS"/>
              </a:rPr>
              <a:t>su</a:t>
            </a:r>
            <a:r>
              <a:rPr dirty="0" spc="180"/>
              <a:t>l</a:t>
            </a:r>
            <a:r>
              <a:rPr dirty="0" sz="2250" spc="180">
                <a:latin typeface="Trebuchet MS"/>
                <a:cs typeface="Trebuchet MS"/>
              </a:rPr>
              <a:t>t</a:t>
            </a:r>
            <a:r>
              <a:rPr dirty="0" spc="180"/>
              <a:t>a </a:t>
            </a:r>
            <a:r>
              <a:rPr dirty="0" spc="-5"/>
              <a:t>de  </a:t>
            </a:r>
            <a:r>
              <a:rPr dirty="0" spc="155"/>
              <a:t>ca</a:t>
            </a:r>
            <a:r>
              <a:rPr dirty="0" sz="2250" spc="155">
                <a:latin typeface="Trebuchet MS"/>
                <a:cs typeface="Trebuchet MS"/>
              </a:rPr>
              <a:t>rt</a:t>
            </a:r>
            <a:r>
              <a:rPr dirty="0" spc="155"/>
              <a:t>a</a:t>
            </a:r>
            <a:r>
              <a:rPr dirty="0" sz="2250" spc="155">
                <a:latin typeface="Trebuchet MS"/>
                <a:cs typeface="Trebuchet MS"/>
              </a:rPr>
              <a:t>s </a:t>
            </a:r>
            <a:r>
              <a:rPr dirty="0" spc="60"/>
              <a:t>do </a:t>
            </a:r>
            <a:r>
              <a:rPr dirty="0" spc="180"/>
              <a:t>e</a:t>
            </a:r>
            <a:r>
              <a:rPr dirty="0" sz="2250" spc="180">
                <a:latin typeface="Trebuchet MS"/>
                <a:cs typeface="Trebuchet MS"/>
              </a:rPr>
              <a:t>st</a:t>
            </a:r>
            <a:r>
              <a:rPr dirty="0" spc="180"/>
              <a:t>oq</a:t>
            </a:r>
            <a:r>
              <a:rPr dirty="0" sz="2250" spc="180">
                <a:latin typeface="Trebuchet MS"/>
                <a:cs typeface="Trebuchet MS"/>
              </a:rPr>
              <a:t>u</a:t>
            </a:r>
            <a:r>
              <a:rPr dirty="0" spc="180"/>
              <a:t>e </a:t>
            </a:r>
            <a:r>
              <a:rPr dirty="0" spc="-20"/>
              <a:t>da</a:t>
            </a:r>
            <a:r>
              <a:rPr dirty="0" spc="-210"/>
              <a:t> </a:t>
            </a:r>
            <a:r>
              <a:rPr dirty="0" spc="95"/>
              <a:t>loja</a:t>
            </a:r>
            <a:r>
              <a:rPr dirty="0" sz="2100" spc="95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  <a:spcBef>
                <a:spcPts val="509"/>
              </a:spcBef>
            </a:pP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pc="165"/>
              <a:t>efe</a:t>
            </a:r>
            <a:r>
              <a:rPr dirty="0" sz="2250" spc="165">
                <a:latin typeface="Trebuchet MS"/>
                <a:cs typeface="Trebuchet MS"/>
              </a:rPr>
              <a:t>tu</a:t>
            </a:r>
            <a:r>
              <a:rPr dirty="0" spc="165"/>
              <a:t>a</a:t>
            </a:r>
            <a:r>
              <a:rPr dirty="0" sz="2250" spc="165">
                <a:latin typeface="Trebuchet MS"/>
                <a:cs typeface="Trebuchet MS"/>
              </a:rPr>
              <a:t>r </a:t>
            </a:r>
            <a:r>
              <a:rPr dirty="0" spc="55"/>
              <a:t>o </a:t>
            </a:r>
            <a:r>
              <a:rPr dirty="0" spc="100"/>
              <a:t>con</a:t>
            </a:r>
            <a:r>
              <a:rPr dirty="0" sz="2250" spc="100">
                <a:latin typeface="Trebuchet MS"/>
                <a:cs typeface="Trebuchet MS"/>
              </a:rPr>
              <a:t>tr</a:t>
            </a:r>
            <a:r>
              <a:rPr dirty="0" spc="100"/>
              <a:t>ole </a:t>
            </a:r>
            <a:r>
              <a:rPr dirty="0" spc="155"/>
              <a:t>da</a:t>
            </a:r>
            <a:r>
              <a:rPr dirty="0" sz="2250" spc="155">
                <a:latin typeface="Trebuchet MS"/>
                <a:cs typeface="Trebuchet MS"/>
              </a:rPr>
              <a:t>s</a:t>
            </a:r>
            <a:r>
              <a:rPr dirty="0" sz="2250" spc="-114">
                <a:latin typeface="Trebuchet MS"/>
                <a:cs typeface="Trebuchet MS"/>
              </a:rPr>
              <a:t> </a:t>
            </a:r>
            <a:r>
              <a:rPr dirty="0" sz="2250" spc="170">
                <a:latin typeface="Trebuchet MS"/>
                <a:cs typeface="Trebuchet MS"/>
              </a:rPr>
              <a:t>v</a:t>
            </a:r>
            <a:r>
              <a:rPr dirty="0" spc="170"/>
              <a:t>enda</a:t>
            </a:r>
            <a:r>
              <a:rPr dirty="0" sz="2250" spc="170">
                <a:latin typeface="Trebuchet MS"/>
                <a:cs typeface="Trebuchet MS"/>
              </a:rPr>
              <a:t>s</a:t>
            </a:r>
            <a:r>
              <a:rPr dirty="0" sz="2100" spc="170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513080" marR="5080">
              <a:lnSpc>
                <a:spcPct val="113300"/>
              </a:lnSpc>
            </a:pP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pc="180"/>
              <a:t>fa</a:t>
            </a:r>
            <a:r>
              <a:rPr dirty="0" sz="2250" spc="180">
                <a:latin typeface="Trebuchet MS"/>
                <a:cs typeface="Trebuchet MS"/>
              </a:rPr>
              <a:t>z</a:t>
            </a:r>
            <a:r>
              <a:rPr dirty="0" spc="180"/>
              <a:t>e</a:t>
            </a:r>
            <a:r>
              <a:rPr dirty="0" sz="2250" spc="180">
                <a:latin typeface="Trebuchet MS"/>
                <a:cs typeface="Trebuchet MS"/>
              </a:rPr>
              <a:t>r </a:t>
            </a:r>
            <a:r>
              <a:rPr dirty="0" spc="55"/>
              <a:t>o </a:t>
            </a:r>
            <a:r>
              <a:rPr dirty="0" spc="100"/>
              <a:t>con</a:t>
            </a:r>
            <a:r>
              <a:rPr dirty="0" sz="2250" spc="100">
                <a:latin typeface="Trebuchet MS"/>
                <a:cs typeface="Trebuchet MS"/>
              </a:rPr>
              <a:t>tr</a:t>
            </a:r>
            <a:r>
              <a:rPr dirty="0" spc="100"/>
              <a:t>ole </a:t>
            </a:r>
            <a:r>
              <a:rPr dirty="0" spc="-20"/>
              <a:t>da </a:t>
            </a:r>
            <a:r>
              <a:rPr dirty="0" spc="125"/>
              <a:t>de</a:t>
            </a:r>
            <a:r>
              <a:rPr dirty="0" sz="2250" spc="125">
                <a:latin typeface="Trebuchet MS"/>
                <a:cs typeface="Trebuchet MS"/>
              </a:rPr>
              <a:t>v</a:t>
            </a:r>
            <a:r>
              <a:rPr dirty="0" spc="125"/>
              <a:t>ol</a:t>
            </a:r>
            <a:r>
              <a:rPr dirty="0" sz="2250" spc="125">
                <a:latin typeface="Trebuchet MS"/>
                <a:cs typeface="Trebuchet MS"/>
              </a:rPr>
              <a:t>u</a:t>
            </a:r>
            <a:r>
              <a:rPr dirty="0" spc="125"/>
              <a:t>ção </a:t>
            </a:r>
            <a:r>
              <a:rPr dirty="0" spc="210"/>
              <a:t>do</a:t>
            </a:r>
            <a:r>
              <a:rPr dirty="0" sz="2250" spc="210">
                <a:latin typeface="Trebuchet MS"/>
                <a:cs typeface="Trebuchet MS"/>
              </a:rPr>
              <a:t>s </a:t>
            </a:r>
            <a:r>
              <a:rPr dirty="0" spc="245"/>
              <a:t>p</a:t>
            </a:r>
            <a:r>
              <a:rPr dirty="0" sz="2250" spc="245">
                <a:latin typeface="Trebuchet MS"/>
                <a:cs typeface="Trebuchet MS"/>
              </a:rPr>
              <a:t>r</a:t>
            </a:r>
            <a:r>
              <a:rPr dirty="0" spc="245"/>
              <a:t>od</a:t>
            </a:r>
            <a:r>
              <a:rPr dirty="0" sz="2250" spc="245">
                <a:latin typeface="Trebuchet MS"/>
                <a:cs typeface="Trebuchet MS"/>
              </a:rPr>
              <a:t>ut</a:t>
            </a:r>
            <a:r>
              <a:rPr dirty="0" spc="245"/>
              <a:t>o</a:t>
            </a:r>
            <a:r>
              <a:rPr dirty="0" sz="2250" spc="245">
                <a:latin typeface="Trebuchet MS"/>
                <a:cs typeface="Trebuchet MS"/>
              </a:rPr>
              <a:t>s</a:t>
            </a:r>
            <a:r>
              <a:rPr dirty="0" sz="2250" spc="-140">
                <a:latin typeface="Trebuchet MS"/>
                <a:cs typeface="Trebuchet MS"/>
              </a:rPr>
              <a:t> </a:t>
            </a:r>
            <a:r>
              <a:rPr dirty="0" spc="145"/>
              <a:t>comp</a:t>
            </a:r>
            <a:r>
              <a:rPr dirty="0" sz="2250" spc="145">
                <a:latin typeface="Trebuchet MS"/>
                <a:cs typeface="Trebuchet MS"/>
              </a:rPr>
              <a:t>r</a:t>
            </a:r>
            <a:r>
              <a:rPr dirty="0" spc="145"/>
              <a:t>ado</a:t>
            </a:r>
            <a:r>
              <a:rPr dirty="0" sz="2250" spc="145">
                <a:latin typeface="Trebuchet MS"/>
                <a:cs typeface="Trebuchet MS"/>
              </a:rPr>
              <a:t>s</a:t>
            </a:r>
            <a:r>
              <a:rPr dirty="0" sz="2100" spc="145">
                <a:latin typeface="Trebuchet MS"/>
                <a:cs typeface="Trebuchet MS"/>
              </a:rPr>
              <a:t>.  </a:t>
            </a: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pc="270"/>
              <a:t>p</a:t>
            </a:r>
            <a:r>
              <a:rPr dirty="0" sz="2250" spc="270">
                <a:latin typeface="Trebuchet MS"/>
                <a:cs typeface="Trebuchet MS"/>
              </a:rPr>
              <a:t>r</a:t>
            </a:r>
            <a:r>
              <a:rPr dirty="0" spc="270"/>
              <a:t>od</a:t>
            </a:r>
            <a:r>
              <a:rPr dirty="0" sz="2250" spc="270">
                <a:latin typeface="Trebuchet MS"/>
                <a:cs typeface="Trebuchet MS"/>
              </a:rPr>
              <a:t>uz</a:t>
            </a:r>
            <a:r>
              <a:rPr dirty="0" spc="270"/>
              <a:t>i</a:t>
            </a:r>
            <a:r>
              <a:rPr dirty="0" sz="2250" spc="270">
                <a:latin typeface="Trebuchet MS"/>
                <a:cs typeface="Trebuchet MS"/>
              </a:rPr>
              <a:t>r </a:t>
            </a:r>
            <a:r>
              <a:rPr dirty="0" sz="2250" spc="204">
                <a:latin typeface="Trebuchet MS"/>
                <a:cs typeface="Trebuchet MS"/>
              </a:rPr>
              <a:t>u</a:t>
            </a:r>
            <a:r>
              <a:rPr dirty="0" spc="204"/>
              <a:t>ma</a:t>
            </a:r>
            <a:r>
              <a:rPr dirty="0" spc="-515"/>
              <a:t> </a:t>
            </a:r>
            <a:r>
              <a:rPr dirty="0" spc="95"/>
              <a:t>li</a:t>
            </a:r>
            <a:r>
              <a:rPr dirty="0" sz="2250" spc="95">
                <a:latin typeface="Trebuchet MS"/>
                <a:cs typeface="Trebuchet MS"/>
              </a:rPr>
              <a:t>st</a:t>
            </a:r>
            <a:r>
              <a:rPr dirty="0" spc="95"/>
              <a:t>agem </a:t>
            </a:r>
            <a:r>
              <a:rPr dirty="0" spc="55"/>
              <a:t>com </a:t>
            </a:r>
            <a:r>
              <a:rPr dirty="0" spc="280"/>
              <a:t>o</a:t>
            </a:r>
            <a:r>
              <a:rPr dirty="0" sz="2250" spc="280">
                <a:latin typeface="Trebuchet MS"/>
                <a:cs typeface="Trebuchet MS"/>
              </a:rPr>
              <a:t>s </a:t>
            </a:r>
            <a:r>
              <a:rPr dirty="0" spc="135"/>
              <a:t>pedido</a:t>
            </a:r>
            <a:r>
              <a:rPr dirty="0" sz="2250" spc="135">
                <a:latin typeface="Trebuchet MS"/>
                <a:cs typeface="Trebuchet MS"/>
              </a:rPr>
              <a:t>s</a:t>
            </a:r>
            <a:r>
              <a:rPr dirty="0" sz="2100" spc="135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513080" marR="133985">
              <a:lnSpc>
                <a:spcPct val="113300"/>
              </a:lnSpc>
            </a:pP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pc="270"/>
              <a:t>p</a:t>
            </a:r>
            <a:r>
              <a:rPr dirty="0" sz="2250" spc="270">
                <a:latin typeface="Trebuchet MS"/>
                <a:cs typeface="Trebuchet MS"/>
              </a:rPr>
              <a:t>r</a:t>
            </a:r>
            <a:r>
              <a:rPr dirty="0" spc="270"/>
              <a:t>od</a:t>
            </a:r>
            <a:r>
              <a:rPr dirty="0" sz="2250" spc="270">
                <a:latin typeface="Trebuchet MS"/>
                <a:cs typeface="Trebuchet MS"/>
              </a:rPr>
              <a:t>uz</a:t>
            </a:r>
            <a:r>
              <a:rPr dirty="0" spc="270"/>
              <a:t>i</a:t>
            </a:r>
            <a:r>
              <a:rPr dirty="0" sz="2250" spc="270">
                <a:latin typeface="Trebuchet MS"/>
                <a:cs typeface="Trebuchet MS"/>
              </a:rPr>
              <a:t>r </a:t>
            </a:r>
            <a:r>
              <a:rPr dirty="0" sz="2250" spc="170">
                <a:latin typeface="Trebuchet MS"/>
                <a:cs typeface="Trebuchet MS"/>
              </a:rPr>
              <a:t>r</a:t>
            </a:r>
            <a:r>
              <a:rPr dirty="0" spc="170"/>
              <a:t>ela</a:t>
            </a:r>
            <a:r>
              <a:rPr dirty="0" sz="2250" spc="170">
                <a:latin typeface="Trebuchet MS"/>
                <a:cs typeface="Trebuchet MS"/>
              </a:rPr>
              <a:t>t</a:t>
            </a:r>
            <a:r>
              <a:rPr dirty="0" spc="170"/>
              <a:t>ó</a:t>
            </a:r>
            <a:r>
              <a:rPr dirty="0" sz="2250" spc="170">
                <a:latin typeface="Trebuchet MS"/>
                <a:cs typeface="Trebuchet MS"/>
              </a:rPr>
              <a:t>r</a:t>
            </a:r>
            <a:r>
              <a:rPr dirty="0" spc="170"/>
              <a:t>io</a:t>
            </a:r>
            <a:r>
              <a:rPr dirty="0" sz="2250" spc="170">
                <a:latin typeface="Trebuchet MS"/>
                <a:cs typeface="Trebuchet MS"/>
              </a:rPr>
              <a:t>s </a:t>
            </a:r>
            <a:r>
              <a:rPr dirty="0" sz="2250" spc="150">
                <a:latin typeface="Trebuchet MS"/>
                <a:cs typeface="Trebuchet MS"/>
              </a:rPr>
              <a:t>r</a:t>
            </a:r>
            <a:r>
              <a:rPr dirty="0" spc="150"/>
              <a:t>efe</a:t>
            </a:r>
            <a:r>
              <a:rPr dirty="0" sz="2250" spc="150">
                <a:latin typeface="Trebuchet MS"/>
                <a:cs typeface="Trebuchet MS"/>
              </a:rPr>
              <a:t>r</a:t>
            </a:r>
            <a:r>
              <a:rPr dirty="0" spc="150"/>
              <a:t>en</a:t>
            </a:r>
            <a:r>
              <a:rPr dirty="0" sz="2250" spc="150">
                <a:latin typeface="Trebuchet MS"/>
                <a:cs typeface="Trebuchet MS"/>
              </a:rPr>
              <a:t>t</a:t>
            </a:r>
            <a:r>
              <a:rPr dirty="0" spc="150"/>
              <a:t>e</a:t>
            </a:r>
            <a:r>
              <a:rPr dirty="0" sz="2250" spc="150">
                <a:latin typeface="Trebuchet MS"/>
                <a:cs typeface="Trebuchet MS"/>
              </a:rPr>
              <a:t>s </a:t>
            </a:r>
            <a:r>
              <a:rPr dirty="0" spc="204"/>
              <a:t>a</a:t>
            </a:r>
            <a:r>
              <a:rPr dirty="0" sz="2250" spc="204">
                <a:latin typeface="Trebuchet MS"/>
                <a:cs typeface="Trebuchet MS"/>
              </a:rPr>
              <a:t>s </a:t>
            </a:r>
            <a:r>
              <a:rPr dirty="0" spc="90"/>
              <a:t>ope</a:t>
            </a:r>
            <a:r>
              <a:rPr dirty="0" sz="2250" spc="90">
                <a:latin typeface="Trebuchet MS"/>
                <a:cs typeface="Trebuchet MS"/>
              </a:rPr>
              <a:t>r</a:t>
            </a:r>
            <a:r>
              <a:rPr dirty="0" spc="90"/>
              <a:t>açõe</a:t>
            </a:r>
            <a:r>
              <a:rPr dirty="0" sz="2250" spc="90">
                <a:latin typeface="Trebuchet MS"/>
                <a:cs typeface="Trebuchet MS"/>
              </a:rPr>
              <a:t>s </a:t>
            </a:r>
            <a:r>
              <a:rPr dirty="0" spc="60"/>
              <a:t>do </a:t>
            </a:r>
            <a:r>
              <a:rPr dirty="0" sz="2250" spc="190">
                <a:latin typeface="Trebuchet MS"/>
                <a:cs typeface="Trebuchet MS"/>
              </a:rPr>
              <a:t>s</a:t>
            </a:r>
            <a:r>
              <a:rPr dirty="0" spc="190"/>
              <a:t>i</a:t>
            </a:r>
            <a:r>
              <a:rPr dirty="0" sz="2250" spc="190">
                <a:latin typeface="Trebuchet MS"/>
                <a:cs typeface="Trebuchet MS"/>
              </a:rPr>
              <a:t>st</a:t>
            </a:r>
            <a:r>
              <a:rPr dirty="0" spc="190"/>
              <a:t>ema</a:t>
            </a:r>
            <a:r>
              <a:rPr dirty="0" sz="2100" spc="190">
                <a:latin typeface="Trebuchet MS"/>
                <a:cs typeface="Trebuchet MS"/>
              </a:rPr>
              <a:t>.  </a:t>
            </a: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z="2250" spc="150">
                <a:latin typeface="Trebuchet MS"/>
                <a:cs typeface="Trebuchet MS"/>
              </a:rPr>
              <a:t>r</a:t>
            </a:r>
            <a:r>
              <a:rPr dirty="0" spc="150"/>
              <a:t>eali</a:t>
            </a:r>
            <a:r>
              <a:rPr dirty="0" sz="2250" spc="150">
                <a:latin typeface="Trebuchet MS"/>
                <a:cs typeface="Trebuchet MS"/>
              </a:rPr>
              <a:t>z</a:t>
            </a:r>
            <a:r>
              <a:rPr dirty="0" spc="150"/>
              <a:t>a</a:t>
            </a:r>
            <a:r>
              <a:rPr dirty="0" sz="2250" spc="150">
                <a:latin typeface="Trebuchet MS"/>
                <a:cs typeface="Trebuchet MS"/>
              </a:rPr>
              <a:t>r </a:t>
            </a:r>
            <a:r>
              <a:rPr dirty="0" spc="180"/>
              <a:t>con</a:t>
            </a:r>
            <a:r>
              <a:rPr dirty="0" sz="2250" spc="180">
                <a:latin typeface="Trebuchet MS"/>
                <a:cs typeface="Trebuchet MS"/>
              </a:rPr>
              <a:t>su</a:t>
            </a:r>
            <a:r>
              <a:rPr dirty="0" spc="180"/>
              <a:t>l</a:t>
            </a:r>
            <a:r>
              <a:rPr dirty="0" sz="2250" spc="180">
                <a:latin typeface="Trebuchet MS"/>
                <a:cs typeface="Trebuchet MS"/>
              </a:rPr>
              <a:t>t</a:t>
            </a:r>
            <a:r>
              <a:rPr dirty="0" spc="180"/>
              <a:t>a </a:t>
            </a:r>
            <a:r>
              <a:rPr dirty="0" spc="-100"/>
              <a:t>a</a:t>
            </a:r>
            <a:r>
              <a:rPr dirty="0" spc="-335"/>
              <a:t> </a:t>
            </a:r>
            <a:r>
              <a:rPr dirty="0" spc="204"/>
              <a:t>hi</a:t>
            </a:r>
            <a:r>
              <a:rPr dirty="0" sz="2250" spc="204">
                <a:latin typeface="Trebuchet MS"/>
                <a:cs typeface="Trebuchet MS"/>
              </a:rPr>
              <a:t>st</a:t>
            </a:r>
            <a:r>
              <a:rPr dirty="0" spc="204"/>
              <a:t>ó</a:t>
            </a:r>
            <a:r>
              <a:rPr dirty="0" sz="2250" spc="204">
                <a:latin typeface="Trebuchet MS"/>
                <a:cs typeface="Trebuchet MS"/>
              </a:rPr>
              <a:t>r</a:t>
            </a:r>
            <a:r>
              <a:rPr dirty="0" spc="204"/>
              <a:t>ico</a:t>
            </a:r>
            <a:r>
              <a:rPr dirty="0" sz="2250" spc="204">
                <a:latin typeface="Trebuchet MS"/>
                <a:cs typeface="Trebuchet MS"/>
              </a:rPr>
              <a:t>s</a:t>
            </a:r>
            <a:r>
              <a:rPr dirty="0" sz="2100" spc="204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513080" marR="911860">
              <a:lnSpc>
                <a:spcPct val="113300"/>
              </a:lnSpc>
            </a:pPr>
            <a:r>
              <a:rPr dirty="0" spc="-5"/>
              <a:t>O </a:t>
            </a:r>
            <a:r>
              <a:rPr dirty="0" sz="2250" spc="175">
                <a:latin typeface="Trebuchet MS"/>
                <a:cs typeface="Trebuchet MS"/>
              </a:rPr>
              <a:t>s</a:t>
            </a:r>
            <a:r>
              <a:rPr dirty="0" spc="175"/>
              <a:t>i</a:t>
            </a:r>
            <a:r>
              <a:rPr dirty="0" sz="2250" spc="175">
                <a:latin typeface="Trebuchet MS"/>
                <a:cs typeface="Trebuchet MS"/>
              </a:rPr>
              <a:t>st</a:t>
            </a:r>
            <a:r>
              <a:rPr dirty="0" spc="175"/>
              <a:t>ema </a:t>
            </a:r>
            <a:r>
              <a:rPr dirty="0" spc="85"/>
              <a:t>de</a:t>
            </a:r>
            <a:r>
              <a:rPr dirty="0" sz="2250" spc="85">
                <a:latin typeface="Trebuchet MS"/>
                <a:cs typeface="Trebuchet MS"/>
              </a:rPr>
              <a:t>v</a:t>
            </a:r>
            <a:r>
              <a:rPr dirty="0" spc="85"/>
              <a:t>e </a:t>
            </a:r>
            <a:r>
              <a:rPr dirty="0" sz="2250" spc="285">
                <a:latin typeface="Trebuchet MS"/>
                <a:cs typeface="Trebuchet MS"/>
              </a:rPr>
              <a:t>s</a:t>
            </a:r>
            <a:r>
              <a:rPr dirty="0" spc="285"/>
              <a:t>e</a:t>
            </a:r>
            <a:r>
              <a:rPr dirty="0" sz="2250" spc="285">
                <a:latin typeface="Trebuchet MS"/>
                <a:cs typeface="Trebuchet MS"/>
              </a:rPr>
              <a:t>r </a:t>
            </a:r>
            <a:r>
              <a:rPr dirty="0" spc="60"/>
              <a:t>capa</a:t>
            </a:r>
            <a:r>
              <a:rPr dirty="0" sz="2250" spc="60">
                <a:latin typeface="Trebuchet MS"/>
                <a:cs typeface="Trebuchet MS"/>
              </a:rPr>
              <a:t>z </a:t>
            </a:r>
            <a:r>
              <a:rPr dirty="0" spc="-5"/>
              <a:t>de </a:t>
            </a:r>
            <a:r>
              <a:rPr dirty="0" sz="2250" spc="150">
                <a:latin typeface="Trebuchet MS"/>
                <a:cs typeface="Trebuchet MS"/>
              </a:rPr>
              <a:t>r</a:t>
            </a:r>
            <a:r>
              <a:rPr dirty="0" spc="150"/>
              <a:t>eali</a:t>
            </a:r>
            <a:r>
              <a:rPr dirty="0" sz="2250" spc="150">
                <a:latin typeface="Trebuchet MS"/>
                <a:cs typeface="Trebuchet MS"/>
              </a:rPr>
              <a:t>z</a:t>
            </a:r>
            <a:r>
              <a:rPr dirty="0" spc="150"/>
              <a:t>a</a:t>
            </a:r>
            <a:r>
              <a:rPr dirty="0" sz="2250" spc="150">
                <a:latin typeface="Trebuchet MS"/>
                <a:cs typeface="Trebuchet MS"/>
              </a:rPr>
              <a:t>r </a:t>
            </a:r>
            <a:r>
              <a:rPr dirty="0" spc="140"/>
              <a:t>cada</a:t>
            </a:r>
            <a:r>
              <a:rPr dirty="0" sz="2250" spc="140">
                <a:latin typeface="Trebuchet MS"/>
                <a:cs typeface="Trebuchet MS"/>
              </a:rPr>
              <a:t>str</a:t>
            </a:r>
            <a:r>
              <a:rPr dirty="0" spc="140"/>
              <a:t>o</a:t>
            </a:r>
            <a:r>
              <a:rPr dirty="0" sz="2100" spc="140">
                <a:latin typeface="Trebuchet MS"/>
                <a:cs typeface="Trebuchet MS"/>
              </a:rPr>
              <a:t>, </a:t>
            </a:r>
            <a:r>
              <a:rPr dirty="0" spc="190"/>
              <a:t>e</a:t>
            </a:r>
            <a:r>
              <a:rPr dirty="0" sz="2250" spc="190">
                <a:latin typeface="Trebuchet MS"/>
                <a:cs typeface="Trebuchet MS"/>
              </a:rPr>
              <a:t>x</a:t>
            </a:r>
            <a:r>
              <a:rPr dirty="0" spc="190"/>
              <a:t>cl</a:t>
            </a:r>
            <a:r>
              <a:rPr dirty="0" sz="2250" spc="190">
                <a:latin typeface="Trebuchet MS"/>
                <a:cs typeface="Trebuchet MS"/>
              </a:rPr>
              <a:t>us</a:t>
            </a:r>
            <a:r>
              <a:rPr dirty="0" spc="190"/>
              <a:t>ão</a:t>
            </a:r>
            <a:r>
              <a:rPr dirty="0" sz="2100" spc="190">
                <a:latin typeface="Trebuchet MS"/>
                <a:cs typeface="Trebuchet MS"/>
              </a:rPr>
              <a:t>, </a:t>
            </a:r>
            <a:r>
              <a:rPr dirty="0" spc="45"/>
              <a:t>al</a:t>
            </a:r>
            <a:r>
              <a:rPr dirty="0" sz="2250" spc="45">
                <a:latin typeface="Trebuchet MS"/>
                <a:cs typeface="Trebuchet MS"/>
              </a:rPr>
              <a:t>t</a:t>
            </a:r>
            <a:r>
              <a:rPr dirty="0" spc="45"/>
              <a:t>e</a:t>
            </a:r>
            <a:r>
              <a:rPr dirty="0" sz="2250" spc="45">
                <a:latin typeface="Trebuchet MS"/>
                <a:cs typeface="Trebuchet MS"/>
              </a:rPr>
              <a:t>r</a:t>
            </a:r>
            <a:r>
              <a:rPr dirty="0" spc="45"/>
              <a:t>ação </a:t>
            </a:r>
            <a:r>
              <a:rPr dirty="0" spc="-80"/>
              <a:t>e </a:t>
            </a:r>
            <a:r>
              <a:rPr dirty="0" spc="180"/>
              <a:t>con</a:t>
            </a:r>
            <a:r>
              <a:rPr dirty="0" sz="2250" spc="180">
                <a:latin typeface="Trebuchet MS"/>
                <a:cs typeface="Trebuchet MS"/>
              </a:rPr>
              <a:t>su</a:t>
            </a:r>
            <a:r>
              <a:rPr dirty="0" spc="180"/>
              <a:t>l</a:t>
            </a:r>
            <a:r>
              <a:rPr dirty="0" sz="2250" spc="180">
                <a:latin typeface="Trebuchet MS"/>
                <a:cs typeface="Trebuchet MS"/>
              </a:rPr>
              <a:t>t</a:t>
            </a:r>
            <a:r>
              <a:rPr dirty="0" spc="180"/>
              <a:t>a </a:t>
            </a:r>
            <a:r>
              <a:rPr dirty="0" spc="-5"/>
              <a:t>de  </a:t>
            </a:r>
            <a:r>
              <a:rPr dirty="0" spc="114"/>
              <a:t>clien</a:t>
            </a:r>
            <a:r>
              <a:rPr dirty="0" sz="2250" spc="114">
                <a:latin typeface="Trebuchet MS"/>
                <a:cs typeface="Trebuchet MS"/>
              </a:rPr>
              <a:t>t</a:t>
            </a:r>
            <a:r>
              <a:rPr dirty="0" spc="114"/>
              <a:t>e</a:t>
            </a:r>
            <a:r>
              <a:rPr dirty="0" sz="2250" spc="114">
                <a:latin typeface="Trebuchet MS"/>
                <a:cs typeface="Trebuchet MS"/>
              </a:rPr>
              <a:t>s</a:t>
            </a:r>
            <a:r>
              <a:rPr dirty="0" sz="2100" spc="114">
                <a:latin typeface="Trebuchet MS"/>
                <a:cs typeface="Trebuchet MS"/>
              </a:rPr>
              <a:t>, </a:t>
            </a:r>
            <a:r>
              <a:rPr dirty="0" spc="35"/>
              <a:t>bem </a:t>
            </a:r>
            <a:r>
              <a:rPr dirty="0" spc="50"/>
              <a:t>como </a:t>
            </a:r>
            <a:r>
              <a:rPr dirty="0" sz="2250" spc="380">
                <a:latin typeface="Trebuchet MS"/>
                <a:cs typeface="Trebuchet MS"/>
              </a:rPr>
              <a:t>s</a:t>
            </a:r>
            <a:r>
              <a:rPr dirty="0" spc="380"/>
              <a:t>e</a:t>
            </a:r>
            <a:r>
              <a:rPr dirty="0" sz="2250" spc="380">
                <a:latin typeface="Trebuchet MS"/>
                <a:cs typeface="Trebuchet MS"/>
              </a:rPr>
              <a:t>us </a:t>
            </a:r>
            <a:r>
              <a:rPr dirty="0" spc="140"/>
              <a:t>ca</a:t>
            </a:r>
            <a:r>
              <a:rPr dirty="0" sz="2250" spc="140">
                <a:latin typeface="Trebuchet MS"/>
                <a:cs typeface="Trebuchet MS"/>
              </a:rPr>
              <a:t>rt</a:t>
            </a:r>
            <a:r>
              <a:rPr dirty="0" spc="140"/>
              <a:t>õe</a:t>
            </a:r>
            <a:r>
              <a:rPr dirty="0" sz="2250" spc="140">
                <a:latin typeface="Trebuchet MS"/>
                <a:cs typeface="Trebuchet MS"/>
              </a:rPr>
              <a:t>s </a:t>
            </a:r>
            <a:r>
              <a:rPr dirty="0" spc="-80"/>
              <a:t>e</a:t>
            </a:r>
            <a:r>
              <a:rPr dirty="0" spc="-75"/>
              <a:t> </a:t>
            </a:r>
            <a:r>
              <a:rPr dirty="0" spc="114"/>
              <a:t>ende</a:t>
            </a:r>
            <a:r>
              <a:rPr dirty="0" sz="2250" spc="114">
                <a:latin typeface="Trebuchet MS"/>
                <a:cs typeface="Trebuchet MS"/>
              </a:rPr>
              <a:t>r</a:t>
            </a:r>
            <a:r>
              <a:rPr dirty="0" spc="114"/>
              <a:t>eço</a:t>
            </a:r>
            <a:r>
              <a:rPr dirty="0" sz="2250" spc="114">
                <a:latin typeface="Trebuchet MS"/>
                <a:cs typeface="Trebuchet MS"/>
              </a:rPr>
              <a:t>s</a:t>
            </a:r>
            <a:r>
              <a:rPr dirty="0" sz="2100" spc="114"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48988"/>
            <a:ext cx="1190688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15">
                <a:latin typeface="Arial"/>
                <a:cs typeface="Arial"/>
              </a:rPr>
              <a:t>Req</a:t>
            </a:r>
            <a:r>
              <a:rPr dirty="0" sz="5600" spc="515"/>
              <a:t>u</a:t>
            </a:r>
            <a:r>
              <a:rPr dirty="0" spc="515">
                <a:latin typeface="Arial"/>
                <a:cs typeface="Arial"/>
              </a:rPr>
              <a:t>i</a:t>
            </a:r>
            <a:r>
              <a:rPr dirty="0" sz="5600" spc="515"/>
              <a:t>s</a:t>
            </a:r>
            <a:r>
              <a:rPr dirty="0" spc="515">
                <a:latin typeface="Arial"/>
                <a:cs typeface="Arial"/>
              </a:rPr>
              <a:t>i</a:t>
            </a:r>
            <a:r>
              <a:rPr dirty="0" sz="5600" spc="515"/>
              <a:t>t</a:t>
            </a:r>
            <a:r>
              <a:rPr dirty="0" spc="515">
                <a:latin typeface="Arial"/>
                <a:cs typeface="Arial"/>
              </a:rPr>
              <a:t>o</a:t>
            </a:r>
            <a:r>
              <a:rPr dirty="0" sz="5600" spc="515"/>
              <a:t>s </a:t>
            </a:r>
            <a:r>
              <a:rPr dirty="0" spc="30">
                <a:latin typeface="Arial"/>
                <a:cs typeface="Arial"/>
              </a:rPr>
              <a:t>Não</a:t>
            </a:r>
            <a:r>
              <a:rPr dirty="0" spc="-580">
                <a:latin typeface="Arial"/>
                <a:cs typeface="Arial"/>
              </a:rPr>
              <a:t> </a:t>
            </a:r>
            <a:r>
              <a:rPr dirty="0" spc="415">
                <a:latin typeface="Arial"/>
                <a:cs typeface="Arial"/>
              </a:rPr>
              <a:t>F</a:t>
            </a:r>
            <a:r>
              <a:rPr dirty="0" sz="5600" spc="415"/>
              <a:t>u</a:t>
            </a:r>
            <a:r>
              <a:rPr dirty="0" spc="415">
                <a:latin typeface="Arial"/>
                <a:cs typeface="Arial"/>
              </a:rPr>
              <a:t>ncionai</a:t>
            </a:r>
            <a:r>
              <a:rPr dirty="0" sz="5600" spc="415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17757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373002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28247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483492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538737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593982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14512" y="6487516"/>
            <a:ext cx="133350" cy="133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14512" y="7039967"/>
            <a:ext cx="133350" cy="1333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14512" y="7592417"/>
            <a:ext cx="133350" cy="133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70682" y="2874956"/>
            <a:ext cx="8458835" cy="4997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464560">
              <a:lnSpc>
                <a:spcPct val="113300"/>
              </a:lnSpc>
              <a:spcBef>
                <a:spcPts val="95"/>
              </a:spcBef>
            </a:pP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ling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agem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Ja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35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ing 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Ang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banco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350" spc="2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35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eSQL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</a:pP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obedece</a:t>
            </a:r>
            <a:r>
              <a:rPr dirty="0" sz="2350" spc="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MVC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. 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oda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350" spc="1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350" spc="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9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290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3200" spc="2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9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  <a:p>
            <a:pPr marL="567055" marR="4953000">
              <a:lnSpc>
                <a:spcPct val="113300"/>
              </a:lnSpc>
            </a:pPr>
            <a:r>
              <a:rPr dirty="0" sz="3200" spc="5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ome 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efo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2350">
              <a:latin typeface="Trebuchet MS"/>
              <a:cs typeface="Trebuchet MS"/>
            </a:endParaRPr>
          </a:p>
          <a:p>
            <a:pPr marL="567055">
              <a:lnSpc>
                <a:spcPct val="100000"/>
              </a:lnSpc>
              <a:spcBef>
                <a:spcPts val="509"/>
              </a:spcBef>
            </a:pP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IE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48988"/>
            <a:ext cx="833628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0">
                <a:latin typeface="Arial"/>
                <a:cs typeface="Arial"/>
              </a:rPr>
              <a:t>Reg</a:t>
            </a:r>
            <a:r>
              <a:rPr dirty="0" sz="5600" spc="200"/>
              <a:t>r</a:t>
            </a:r>
            <a:r>
              <a:rPr dirty="0" spc="200">
                <a:latin typeface="Arial"/>
                <a:cs typeface="Arial"/>
              </a:rPr>
              <a:t>a</a:t>
            </a:r>
            <a:r>
              <a:rPr dirty="0" sz="5600" spc="200"/>
              <a:t>s </a:t>
            </a:r>
            <a:r>
              <a:rPr dirty="0" spc="85">
                <a:latin typeface="Arial"/>
                <a:cs typeface="Arial"/>
              </a:rPr>
              <a:t>de</a:t>
            </a:r>
            <a:r>
              <a:rPr dirty="0" spc="-250">
                <a:latin typeface="Arial"/>
                <a:cs typeface="Arial"/>
              </a:rPr>
              <a:t> </a:t>
            </a:r>
            <a:r>
              <a:rPr dirty="0" spc="65">
                <a:latin typeface="Arial"/>
                <a:cs typeface="Arial"/>
              </a:rPr>
              <a:t>Negócio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448003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5105353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7315154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0682" y="3145381"/>
            <a:ext cx="15698469" cy="6102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>
              <a:lnSpc>
                <a:spcPct val="113300"/>
              </a:lnSpc>
              <a:spcBef>
                <a:spcPts val="95"/>
              </a:spcBef>
            </a:pP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35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3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oda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ada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iga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4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dirty="0" sz="2900" spc="17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enda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ição</a:t>
            </a:r>
            <a:r>
              <a:rPr dirty="0" sz="2900" spc="10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5">
                <a:solidFill>
                  <a:srgbClr val="FFFFFF"/>
                </a:solidFill>
                <a:latin typeface="Arial"/>
                <a:cs typeface="Arial"/>
              </a:rPr>
              <a:t>imagem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ego</a:t>
            </a:r>
            <a:r>
              <a:rPr dirty="0" sz="235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ia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32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10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6350">
              <a:lnSpc>
                <a:spcPct val="113300"/>
              </a:lnSpc>
              <a:spcBef>
                <a:spcPts val="5"/>
              </a:spcBef>
            </a:pP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35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odo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35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iga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4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Gêne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7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Nome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-15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235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cimen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CPF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Telefone </a:t>
            </a:r>
            <a:r>
              <a:rPr dirty="0" sz="2900" spc="5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compo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pelo 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ipo</a:t>
            </a:r>
            <a:r>
              <a:rPr dirty="0" sz="2900" spc="114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DDD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150">
                <a:solidFill>
                  <a:srgbClr val="FFFFFF"/>
                </a:solidFill>
                <a:latin typeface="Trebuchet MS"/>
                <a:cs typeface="Trebuchet MS"/>
              </a:rPr>
              <a:t>ú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35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50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0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mail</a:t>
            </a:r>
            <a:r>
              <a:rPr dirty="0" sz="2900" spc="10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9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enha</a:t>
            </a:r>
            <a:r>
              <a:rPr dirty="0" sz="2900" spc="105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5080">
              <a:lnSpc>
                <a:spcPct val="113300"/>
              </a:lnSpc>
            </a:pP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Todo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eço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ociado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compo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4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ú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7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Bai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CEP</a:t>
            </a:r>
            <a:r>
              <a:rPr dirty="0" sz="2900" spc="-3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5">
                <a:solidFill>
                  <a:srgbClr val="FFFFFF"/>
                </a:solidFill>
                <a:latin typeface="Arial"/>
                <a:cs typeface="Arial"/>
              </a:rPr>
              <a:t>Cidade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900" spc="114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Todo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26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2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campo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eenchimen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iga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2900" spc="114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Opcionalmen</a:t>
            </a:r>
            <a:r>
              <a:rPr dirty="0" sz="23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eenchido 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campo</a:t>
            </a:r>
            <a:r>
              <a:rPr dirty="0" sz="320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açõe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1688" y="264794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1688" y="430529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1688" y="6515100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5546" y="2345326"/>
            <a:ext cx="15643860" cy="5549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8890">
              <a:lnSpc>
                <a:spcPct val="113300"/>
              </a:lnSpc>
              <a:spcBef>
                <a:spcPts val="95"/>
              </a:spcBef>
            </a:pP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35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odo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35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cada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iga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egi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ao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meno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35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cob</a:t>
            </a:r>
            <a:r>
              <a:rPr dirty="0" sz="235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ança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6985">
              <a:lnSpc>
                <a:spcPct val="113300"/>
              </a:lnSpc>
              <a:spcBef>
                <a:spcPts val="5"/>
              </a:spcBef>
            </a:pP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Todo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édi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ociado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350" spc="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compo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pelo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campo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3200" spc="3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310">
                <a:solidFill>
                  <a:srgbClr val="FFFFFF"/>
                </a:solidFill>
                <a:latin typeface="Trebuchet MS"/>
                <a:cs typeface="Trebuchet MS"/>
              </a:rPr>
              <a:t>º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ão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Nome 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imp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ão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Bandei</a:t>
            </a:r>
            <a:r>
              <a:rPr dirty="0" sz="235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Código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Seg</a:t>
            </a:r>
            <a:r>
              <a:rPr dirty="0" sz="2350" spc="5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ança</a:t>
            </a:r>
            <a:r>
              <a:rPr dirty="0" sz="2900" spc="5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5080">
              <a:lnSpc>
                <a:spcPct val="113300"/>
              </a:lnSpc>
            </a:pPr>
            <a:r>
              <a:rPr dirty="0" sz="3200" spc="-15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ido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adiciona</a:t>
            </a:r>
            <a:r>
              <a:rPr dirty="0" sz="2350" spc="5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inho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eja 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poní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oq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75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Também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alidado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idade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adicionado 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ao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eja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adicionado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mai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poní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oq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25" y="3733784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6825" y="5391134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6496034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0682" y="3431161"/>
            <a:ext cx="15698469" cy="3340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Ao 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olici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ejam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inho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ainda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35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manecem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poní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32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oq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7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 marL="12700" marR="3090545">
              <a:lnSpc>
                <a:spcPts val="8700"/>
              </a:lnSpc>
              <a:spcBef>
                <a:spcPts val="1100"/>
              </a:spcBef>
            </a:pP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Apena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350" spc="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pom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omocional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;  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Uma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60">
                <a:solidFill>
                  <a:srgbClr val="FFFFFF"/>
                </a:solidFill>
                <a:latin typeface="Arial"/>
                <a:cs typeface="Arial"/>
              </a:rPr>
              <a:t>paga 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ando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mai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350" spc="3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200" spc="-6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édi</a:t>
            </a:r>
            <a:r>
              <a:rPr dirty="0" sz="235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14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148" y="948991"/>
            <a:ext cx="454596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25">
                <a:latin typeface="Arial"/>
                <a:cs typeface="Arial"/>
              </a:rPr>
              <a:t>P</a:t>
            </a:r>
            <a:r>
              <a:rPr dirty="0" sz="5600" spc="525"/>
              <a:t>r</a:t>
            </a:r>
            <a:r>
              <a:rPr dirty="0" spc="525">
                <a:latin typeface="Arial"/>
                <a:cs typeface="Arial"/>
              </a:rPr>
              <a:t>emi</a:t>
            </a:r>
            <a:r>
              <a:rPr dirty="0" sz="5600" spc="525"/>
              <a:t>ss</a:t>
            </a:r>
            <a:r>
              <a:rPr dirty="0" spc="525">
                <a:latin typeface="Arial"/>
                <a:cs typeface="Arial"/>
              </a:rPr>
              <a:t>a</a:t>
            </a:r>
            <a:r>
              <a:rPr dirty="0" sz="5600" spc="525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455771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566261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0682" y="4318235"/>
            <a:ext cx="10984230" cy="21723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ien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pelo 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ofe</a:t>
            </a:r>
            <a:r>
              <a:rPr dirty="0" sz="2350" spc="22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22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Rod</a:t>
            </a:r>
            <a:r>
              <a:rPr dirty="0" sz="235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igo</a:t>
            </a:r>
            <a:r>
              <a:rPr dirty="0" sz="3200" spc="-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Rocha</a:t>
            </a: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tabLst>
                <a:tab pos="1584960" algn="l"/>
                <a:tab pos="3371215" algn="l"/>
                <a:tab pos="3847465" algn="l"/>
                <a:tab pos="5556885" algn="l"/>
                <a:tab pos="6950075" algn="l"/>
                <a:tab pos="8126730" algn="l"/>
                <a:tab pos="9217660" algn="l"/>
                <a:tab pos="10737850" algn="l"/>
              </a:tabLst>
            </a:pP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4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32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40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3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2900" spc="1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595" y="948985"/>
            <a:ext cx="1536573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45">
                <a:latin typeface="Arial"/>
                <a:cs typeface="Arial"/>
              </a:rPr>
              <a:t>Infl</a:t>
            </a:r>
            <a:r>
              <a:rPr dirty="0" sz="5600" spc="345"/>
              <a:t>u</a:t>
            </a:r>
            <a:r>
              <a:rPr dirty="0" spc="345">
                <a:latin typeface="Arial"/>
                <a:cs typeface="Arial"/>
              </a:rPr>
              <a:t>ência </a:t>
            </a:r>
            <a:r>
              <a:rPr dirty="0" spc="475">
                <a:latin typeface="Arial"/>
                <a:cs typeface="Arial"/>
              </a:rPr>
              <a:t>da</a:t>
            </a:r>
            <a:r>
              <a:rPr dirty="0" sz="5600" spc="475"/>
              <a:t>s </a:t>
            </a:r>
            <a:r>
              <a:rPr dirty="0" spc="360">
                <a:latin typeface="Arial"/>
                <a:cs typeface="Arial"/>
              </a:rPr>
              <a:t>Pa</a:t>
            </a:r>
            <a:r>
              <a:rPr dirty="0" sz="5600" spc="360"/>
              <a:t>rt</a:t>
            </a:r>
            <a:r>
              <a:rPr dirty="0" spc="360">
                <a:latin typeface="Arial"/>
                <a:cs typeface="Arial"/>
              </a:rPr>
              <a:t>e</a:t>
            </a:r>
            <a:r>
              <a:rPr dirty="0" sz="5600" spc="360"/>
              <a:t>s</a:t>
            </a:r>
            <a:r>
              <a:rPr dirty="0" sz="5600" spc="-615"/>
              <a:t> </a:t>
            </a:r>
            <a:r>
              <a:rPr dirty="0" spc="484">
                <a:latin typeface="Arial"/>
                <a:cs typeface="Arial"/>
              </a:rPr>
              <a:t>In</a:t>
            </a:r>
            <a:r>
              <a:rPr dirty="0" sz="5600" spc="484"/>
              <a:t>t</a:t>
            </a:r>
            <a:r>
              <a:rPr dirty="0" spc="484">
                <a:latin typeface="Arial"/>
                <a:cs typeface="Arial"/>
              </a:rPr>
              <a:t>e</a:t>
            </a:r>
            <a:r>
              <a:rPr dirty="0" sz="5600" spc="484"/>
              <a:t>r</a:t>
            </a:r>
            <a:r>
              <a:rPr dirty="0" spc="484">
                <a:latin typeface="Arial"/>
                <a:cs typeface="Arial"/>
              </a:rPr>
              <a:t>e</a:t>
            </a:r>
            <a:r>
              <a:rPr dirty="0" sz="5600" spc="484"/>
              <a:t>ss</a:t>
            </a:r>
            <a:r>
              <a:rPr dirty="0" spc="484">
                <a:latin typeface="Arial"/>
                <a:cs typeface="Arial"/>
              </a:rPr>
              <a:t>ada</a:t>
            </a:r>
            <a:r>
              <a:rPr dirty="0" sz="5600" spc="484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1634" y="3190874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1634" y="4848224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11634" y="6505575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15492" y="2888252"/>
            <a:ext cx="14209394" cy="444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20">
              <a:lnSpc>
                <a:spcPct val="113300"/>
              </a:lnSpc>
              <a:spcBef>
                <a:spcPts val="95"/>
              </a:spcBef>
            </a:pP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Rod</a:t>
            </a:r>
            <a:r>
              <a:rPr dirty="0" sz="235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igo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Rocha</a:t>
            </a:r>
            <a:r>
              <a:rPr dirty="0" sz="2900" spc="-5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ofe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FATEC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ien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25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acompanha</a:t>
            </a:r>
            <a:r>
              <a:rPr dirty="0" sz="2350" spc="4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85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2350" spc="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 marR="10160">
              <a:lnSpc>
                <a:spcPct val="113300"/>
              </a:lnSpc>
              <a:spcBef>
                <a:spcPts val="5"/>
              </a:spcBef>
              <a:tabLst>
                <a:tab pos="1376045" algn="l"/>
                <a:tab pos="2145030" algn="l"/>
                <a:tab pos="3963035" algn="l"/>
                <a:tab pos="5315585" algn="l"/>
                <a:tab pos="7113270" algn="l"/>
                <a:tab pos="8893810" algn="l"/>
                <a:tab pos="11879580" algn="l"/>
                <a:tab pos="12665710" algn="l"/>
              </a:tabLst>
            </a:pP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4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3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4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350" spc="4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3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280">
                <a:solidFill>
                  <a:srgbClr val="FFFFFF"/>
                </a:solidFill>
                <a:latin typeface="Arial"/>
                <a:cs typeface="Arial"/>
              </a:rPr>
              <a:t>. 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imen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tabLst>
                <a:tab pos="1045844" algn="l"/>
                <a:tab pos="1664335" algn="l"/>
                <a:tab pos="2686050" algn="l"/>
                <a:tab pos="3072130" algn="l"/>
                <a:tab pos="4234180" algn="l"/>
                <a:tab pos="6614795" algn="l"/>
                <a:tab pos="7233284" algn="l"/>
                <a:tab pos="8060690" algn="l"/>
                <a:tab pos="9376410" algn="l"/>
                <a:tab pos="9920605" algn="l"/>
                <a:tab pos="11319510" algn="l"/>
                <a:tab pos="13625830" algn="l"/>
              </a:tabLst>
            </a:pPr>
            <a:r>
              <a:rPr dirty="0" sz="3200" spc="229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32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350" spc="4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32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350" spc="4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29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2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3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28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6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m  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ecebe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ncional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aco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7806" y="2420751"/>
            <a:ext cx="9010649" cy="720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8985"/>
            <a:ext cx="1254696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85">
                <a:latin typeface="Arial"/>
                <a:cs typeface="Arial"/>
              </a:rPr>
              <a:t>Rep</a:t>
            </a:r>
            <a:r>
              <a:rPr dirty="0" sz="5600" spc="185"/>
              <a:t>r</a:t>
            </a:r>
            <a:r>
              <a:rPr dirty="0" spc="185">
                <a:latin typeface="Arial"/>
                <a:cs typeface="Arial"/>
              </a:rPr>
              <a:t>e</a:t>
            </a:r>
            <a:r>
              <a:rPr dirty="0" sz="5600" spc="185"/>
              <a:t>s</a:t>
            </a:r>
            <a:r>
              <a:rPr dirty="0" spc="185">
                <a:latin typeface="Arial"/>
                <a:cs typeface="Arial"/>
              </a:rPr>
              <a:t>en</a:t>
            </a:r>
            <a:r>
              <a:rPr dirty="0" sz="5600" spc="185"/>
              <a:t>t</a:t>
            </a:r>
            <a:r>
              <a:rPr dirty="0" spc="185">
                <a:latin typeface="Arial"/>
                <a:cs typeface="Arial"/>
              </a:rPr>
              <a:t>ação</a:t>
            </a:r>
            <a:r>
              <a:rPr dirty="0" spc="-254">
                <a:latin typeface="Arial"/>
                <a:cs typeface="Arial"/>
              </a:rPr>
              <a:t> </a:t>
            </a:r>
            <a:r>
              <a:rPr dirty="0" spc="620">
                <a:latin typeface="Arial"/>
                <a:cs typeface="Arial"/>
              </a:rPr>
              <a:t>A</a:t>
            </a:r>
            <a:r>
              <a:rPr dirty="0" sz="5600" spc="620"/>
              <a:t>r</a:t>
            </a:r>
            <a:r>
              <a:rPr dirty="0" spc="620">
                <a:latin typeface="Arial"/>
                <a:cs typeface="Arial"/>
              </a:rPr>
              <a:t>q</a:t>
            </a:r>
            <a:r>
              <a:rPr dirty="0" sz="5600" spc="620"/>
              <a:t>u</a:t>
            </a:r>
            <a:r>
              <a:rPr dirty="0" spc="620">
                <a:latin typeface="Arial"/>
                <a:cs typeface="Arial"/>
              </a:rPr>
              <a:t>i</a:t>
            </a:r>
            <a:r>
              <a:rPr dirty="0" sz="5600" spc="620"/>
              <a:t>t</a:t>
            </a:r>
            <a:r>
              <a:rPr dirty="0" spc="620">
                <a:latin typeface="Arial"/>
                <a:cs typeface="Arial"/>
              </a:rPr>
              <a:t>e</a:t>
            </a:r>
            <a:r>
              <a:rPr dirty="0" sz="5600" spc="620"/>
              <a:t>tur</a:t>
            </a:r>
            <a:r>
              <a:rPr dirty="0" spc="620">
                <a:latin typeface="Arial"/>
                <a:cs typeface="Arial"/>
              </a:rPr>
              <a:t>al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0425" y="3052937"/>
            <a:ext cx="11610989" cy="560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870685"/>
            <a:ext cx="1079754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15">
                <a:latin typeface="Arial"/>
                <a:cs typeface="Arial"/>
              </a:rPr>
              <a:t>O</a:t>
            </a:r>
            <a:r>
              <a:rPr dirty="0" sz="5600" spc="215"/>
              <a:t>r</a:t>
            </a:r>
            <a:r>
              <a:rPr dirty="0" spc="215">
                <a:latin typeface="Arial"/>
                <a:cs typeface="Arial"/>
              </a:rPr>
              <a:t>gani</a:t>
            </a:r>
            <a:r>
              <a:rPr dirty="0" sz="5600" spc="215"/>
              <a:t>z</a:t>
            </a:r>
            <a:r>
              <a:rPr dirty="0" spc="215">
                <a:latin typeface="Arial"/>
                <a:cs typeface="Arial"/>
              </a:rPr>
              <a:t>ação </a:t>
            </a:r>
            <a:r>
              <a:rPr dirty="0" spc="85">
                <a:latin typeface="Arial"/>
                <a:cs typeface="Arial"/>
              </a:rPr>
              <a:t>de</a:t>
            </a:r>
            <a:r>
              <a:rPr dirty="0" spc="-690">
                <a:latin typeface="Arial"/>
                <a:cs typeface="Arial"/>
              </a:rPr>
              <a:t> </a:t>
            </a:r>
            <a:r>
              <a:rPr dirty="0" spc="190">
                <a:latin typeface="Arial"/>
                <a:cs typeface="Arial"/>
              </a:rPr>
              <a:t>Paco</a:t>
            </a:r>
            <a:r>
              <a:rPr dirty="0" sz="5600" spc="190"/>
              <a:t>t</a:t>
            </a:r>
            <a:r>
              <a:rPr dirty="0" spc="190">
                <a:latin typeface="Arial"/>
                <a:cs typeface="Arial"/>
              </a:rPr>
              <a:t>e</a:t>
            </a:r>
            <a:r>
              <a:rPr dirty="0" sz="5600" spc="190"/>
              <a:t>s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48997"/>
            <a:ext cx="1095375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95">
                <a:latin typeface="Arial"/>
                <a:cs typeface="Arial"/>
              </a:rPr>
              <a:t>Re</a:t>
            </a:r>
            <a:r>
              <a:rPr dirty="0" sz="5600" spc="395"/>
              <a:t>str</a:t>
            </a:r>
            <a:r>
              <a:rPr dirty="0" spc="395">
                <a:latin typeface="Arial"/>
                <a:cs typeface="Arial"/>
              </a:rPr>
              <a:t>içõe</a:t>
            </a:r>
            <a:r>
              <a:rPr dirty="0" sz="5600" spc="395"/>
              <a:t>s</a:t>
            </a:r>
            <a:r>
              <a:rPr dirty="0" sz="5600" spc="204"/>
              <a:t> </a:t>
            </a:r>
            <a:r>
              <a:rPr dirty="0" spc="655">
                <a:latin typeface="Arial"/>
                <a:cs typeface="Arial"/>
              </a:rPr>
              <a:t>A</a:t>
            </a:r>
            <a:r>
              <a:rPr dirty="0" sz="5600" spc="655"/>
              <a:t>r</a:t>
            </a:r>
            <a:r>
              <a:rPr dirty="0" spc="655">
                <a:latin typeface="Arial"/>
                <a:cs typeface="Arial"/>
              </a:rPr>
              <a:t>q</a:t>
            </a:r>
            <a:r>
              <a:rPr dirty="0" sz="5600" spc="655"/>
              <a:t>u</a:t>
            </a:r>
            <a:r>
              <a:rPr dirty="0" spc="655">
                <a:latin typeface="Arial"/>
                <a:cs typeface="Arial"/>
              </a:rPr>
              <a:t>i</a:t>
            </a:r>
            <a:r>
              <a:rPr dirty="0" sz="5600" spc="655"/>
              <a:t>t</a:t>
            </a:r>
            <a:r>
              <a:rPr dirty="0" spc="655">
                <a:latin typeface="Arial"/>
                <a:cs typeface="Arial"/>
              </a:rPr>
              <a:t>e</a:t>
            </a:r>
            <a:r>
              <a:rPr dirty="0" sz="5600" spc="655"/>
              <a:t>tur</a:t>
            </a:r>
            <a:r>
              <a:rPr dirty="0" spc="655">
                <a:latin typeface="Arial"/>
                <a:cs typeface="Arial"/>
              </a:rPr>
              <a:t>ai</a:t>
            </a:r>
            <a:r>
              <a:rPr dirty="0" sz="5600" spc="655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73381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428626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838715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5391165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6496065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70682" y="3431192"/>
            <a:ext cx="13601065" cy="3340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423150">
              <a:lnSpc>
                <a:spcPct val="113300"/>
              </a:lnSpc>
              <a:spcBef>
                <a:spcPts val="95"/>
              </a:spcBef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do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JDK </a:t>
            </a:r>
            <a:r>
              <a:rPr dirty="0" sz="2350" spc="5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900" spc="53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350" spc="530">
                <a:solidFill>
                  <a:srgbClr val="FFFFFF"/>
                </a:solidFill>
                <a:latin typeface="Trebuchet MS"/>
                <a:cs typeface="Trebuchet MS"/>
              </a:rPr>
              <a:t>8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Ja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; 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; 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Ang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do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Boo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tstr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ap </a:t>
            </a:r>
            <a:r>
              <a:rPr dirty="0" sz="2350" spc="66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2350" spc="-4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imen</a:t>
            </a: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camada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do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Banco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2098" y="484584"/>
            <a:ext cx="16445230" cy="9802495"/>
            <a:chOff x="1842098" y="484584"/>
            <a:chExt cx="16445230" cy="9802495"/>
          </a:xfrm>
        </p:grpSpPr>
        <p:sp>
          <p:nvSpPr>
            <p:cNvPr id="3" name="object 3"/>
            <p:cNvSpPr/>
            <p:nvPr/>
          </p:nvSpPr>
          <p:spPr>
            <a:xfrm>
              <a:off x="4445048" y="484584"/>
              <a:ext cx="13842118" cy="9802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59" y="7183861"/>
              <a:ext cx="47625" cy="2076450"/>
            </a:xfrm>
            <a:custGeom>
              <a:avLst/>
              <a:gdLst/>
              <a:ahLst/>
              <a:cxnLst/>
              <a:rect l="l" t="t" r="r" b="b"/>
              <a:pathLst>
                <a:path w="47625" h="2076450">
                  <a:moveTo>
                    <a:pt x="47625" y="2076450"/>
                  </a:moveTo>
                  <a:lnTo>
                    <a:pt x="0" y="207645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0764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42098" y="1042187"/>
              <a:ext cx="7077090" cy="8229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391739" y="977267"/>
            <a:ext cx="4913630" cy="1162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450" spc="-5">
                <a:solidFill>
                  <a:srgbClr val="FFFFFF"/>
                </a:solidFill>
                <a:latin typeface="Arial"/>
                <a:cs typeface="Arial"/>
              </a:rPr>
              <a:t>Loja</a:t>
            </a:r>
            <a:r>
              <a:rPr dirty="0" sz="7450" spc="-6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5600" spc="430">
                <a:solidFill>
                  <a:srgbClr val="FFFFFF"/>
                </a:solidFill>
                <a:latin typeface="Trebuchet MS"/>
                <a:cs typeface="Trebuchet MS"/>
              </a:rPr>
              <a:t>rtu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al</a:t>
            </a:r>
            <a:endParaRPr sz="7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6425" y="2441468"/>
            <a:ext cx="4852670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utr</a:t>
            </a:r>
            <a:r>
              <a:rPr dirty="0" sz="41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260">
                <a:solidFill>
                  <a:srgbClr val="FFFFFF"/>
                </a:solidFill>
                <a:latin typeface="Arial"/>
                <a:cs typeface="Arial"/>
              </a:rPr>
              <a:t>modelo</a:t>
            </a:r>
            <a:r>
              <a:rPr dirty="0" sz="2400" spc="-2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434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100" spc="-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792" y="149539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"/>
            <a:ext cx="571500" cy="571500"/>
            <a:chOff x="0" y="2"/>
            <a:chExt cx="571500" cy="571500"/>
          </a:xfrm>
        </p:grpSpPr>
        <p:sp>
          <p:nvSpPr>
            <p:cNvPr id="10" name="object 10"/>
            <p:cNvSpPr/>
            <p:nvPr/>
          </p:nvSpPr>
          <p:spPr>
            <a:xfrm>
              <a:off x="0" y="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385" y="178139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65" y="158482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8021" y="200634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8997"/>
            <a:ext cx="16254094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65">
                <a:latin typeface="Arial"/>
                <a:cs typeface="Arial"/>
              </a:rPr>
              <a:t>Obje</a:t>
            </a:r>
            <a:r>
              <a:rPr dirty="0" sz="5600" spc="465"/>
              <a:t>t</a:t>
            </a:r>
            <a:r>
              <a:rPr dirty="0" spc="465">
                <a:latin typeface="Arial"/>
                <a:cs typeface="Arial"/>
              </a:rPr>
              <a:t>i</a:t>
            </a:r>
            <a:r>
              <a:rPr dirty="0" sz="5600" spc="465"/>
              <a:t>v</a:t>
            </a:r>
            <a:r>
              <a:rPr dirty="0" spc="465">
                <a:latin typeface="Arial"/>
                <a:cs typeface="Arial"/>
              </a:rPr>
              <a:t>o</a:t>
            </a:r>
            <a:r>
              <a:rPr dirty="0" sz="5600" spc="465"/>
              <a:t>s </a:t>
            </a:r>
            <a:r>
              <a:rPr dirty="0" spc="-114">
                <a:latin typeface="Arial"/>
                <a:cs typeface="Arial"/>
              </a:rPr>
              <a:t>e </a:t>
            </a:r>
            <a:r>
              <a:rPr dirty="0" spc="395">
                <a:latin typeface="Arial"/>
                <a:cs typeface="Arial"/>
              </a:rPr>
              <a:t>Re</a:t>
            </a:r>
            <a:r>
              <a:rPr dirty="0" sz="5600" spc="395"/>
              <a:t>str</a:t>
            </a:r>
            <a:r>
              <a:rPr dirty="0" spc="395">
                <a:latin typeface="Arial"/>
                <a:cs typeface="Arial"/>
              </a:rPr>
              <a:t>içõe</a:t>
            </a:r>
            <a:r>
              <a:rPr dirty="0" sz="5600" spc="395"/>
              <a:t>s</a:t>
            </a:r>
            <a:r>
              <a:rPr dirty="0" sz="5600" spc="-125"/>
              <a:t> </a:t>
            </a:r>
            <a:r>
              <a:rPr dirty="0" spc="655">
                <a:latin typeface="Arial"/>
                <a:cs typeface="Arial"/>
              </a:rPr>
              <a:t>A</a:t>
            </a:r>
            <a:r>
              <a:rPr dirty="0" sz="5600" spc="655"/>
              <a:t>r</a:t>
            </a:r>
            <a:r>
              <a:rPr dirty="0" spc="655">
                <a:latin typeface="Arial"/>
                <a:cs typeface="Arial"/>
              </a:rPr>
              <a:t>q</a:t>
            </a:r>
            <a:r>
              <a:rPr dirty="0" sz="5600" spc="655"/>
              <a:t>u</a:t>
            </a:r>
            <a:r>
              <a:rPr dirty="0" spc="655">
                <a:latin typeface="Arial"/>
                <a:cs typeface="Arial"/>
              </a:rPr>
              <a:t>i</a:t>
            </a:r>
            <a:r>
              <a:rPr dirty="0" sz="5600" spc="655"/>
              <a:t>t</a:t>
            </a:r>
            <a:r>
              <a:rPr dirty="0" spc="655">
                <a:latin typeface="Arial"/>
                <a:cs typeface="Arial"/>
              </a:rPr>
              <a:t>e</a:t>
            </a:r>
            <a:r>
              <a:rPr dirty="0" sz="5600" spc="655"/>
              <a:t>tur</a:t>
            </a:r>
            <a:r>
              <a:rPr dirty="0" spc="655">
                <a:latin typeface="Arial"/>
                <a:cs typeface="Arial"/>
              </a:rPr>
              <a:t>ai</a:t>
            </a:r>
            <a:r>
              <a:rPr dirty="0" sz="5600" spc="655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5135468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6792817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0682" y="4832845"/>
            <a:ext cx="8268970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2312670" algn="l"/>
                <a:tab pos="3274695" algn="l"/>
                <a:tab pos="5779135" algn="l"/>
                <a:tab pos="8041640" algn="l"/>
              </a:tabLst>
            </a:pP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40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3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7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obje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3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Banco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elacional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3493" y="2576821"/>
            <a:ext cx="11087099" cy="6267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8988"/>
            <a:ext cx="15819119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45"/>
              <a:t>Vi</a:t>
            </a:r>
            <a:r>
              <a:rPr dirty="0" sz="5600" spc="445"/>
              <a:t>s</a:t>
            </a:r>
            <a:r>
              <a:rPr dirty="0" spc="445"/>
              <a:t>ão</a:t>
            </a:r>
            <a:r>
              <a:rPr dirty="0" spc="-405"/>
              <a:t> </a:t>
            </a:r>
            <a:r>
              <a:rPr dirty="0" spc="120"/>
              <a:t>de</a:t>
            </a:r>
            <a:r>
              <a:rPr dirty="0" spc="-405"/>
              <a:t> </a:t>
            </a:r>
            <a:r>
              <a:rPr dirty="0" spc="655"/>
              <a:t>Ca</a:t>
            </a:r>
            <a:r>
              <a:rPr dirty="0" sz="5600" spc="655"/>
              <a:t>s</a:t>
            </a:r>
            <a:r>
              <a:rPr dirty="0" spc="655"/>
              <a:t>o</a:t>
            </a:r>
            <a:r>
              <a:rPr dirty="0" spc="-405"/>
              <a:t> </a:t>
            </a:r>
            <a:r>
              <a:rPr dirty="0" spc="120"/>
              <a:t>de</a:t>
            </a:r>
            <a:r>
              <a:rPr dirty="0" spc="-405"/>
              <a:t> </a:t>
            </a:r>
            <a:r>
              <a:rPr dirty="0" spc="645"/>
              <a:t>U</a:t>
            </a:r>
            <a:r>
              <a:rPr dirty="0" sz="5600" spc="645"/>
              <a:t>s</a:t>
            </a:r>
            <a:r>
              <a:rPr dirty="0" spc="645"/>
              <a:t>o</a:t>
            </a:r>
            <a:r>
              <a:rPr dirty="0" spc="-400"/>
              <a:t> </a:t>
            </a:r>
            <a:r>
              <a:rPr dirty="0" spc="120"/>
              <a:t>de</a:t>
            </a:r>
            <a:r>
              <a:rPr dirty="0" spc="-405"/>
              <a:t> </a:t>
            </a:r>
            <a:r>
              <a:rPr dirty="0" spc="475"/>
              <a:t>Cond</a:t>
            </a:r>
            <a:r>
              <a:rPr dirty="0" sz="5600" spc="475"/>
              <a:t>u</a:t>
            </a:r>
            <a:r>
              <a:rPr dirty="0" spc="475"/>
              <a:t>ção</a:t>
            </a:r>
            <a:endParaRPr sz="5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dirty="0" spc="385"/>
              <a:t>De</a:t>
            </a:r>
            <a:r>
              <a:rPr dirty="0" sz="5600" spc="385"/>
              <a:t>s</a:t>
            </a:r>
            <a:r>
              <a:rPr dirty="0" spc="385"/>
              <a:t>c</a:t>
            </a:r>
            <a:r>
              <a:rPr dirty="0" sz="5600" spc="385"/>
              <a:t>r</a:t>
            </a:r>
            <a:r>
              <a:rPr dirty="0" spc="385"/>
              <a:t>ição </a:t>
            </a:r>
            <a:r>
              <a:rPr dirty="0" spc="610"/>
              <a:t>do</a:t>
            </a:r>
            <a:r>
              <a:rPr dirty="0" sz="5600" spc="610"/>
              <a:t>s </a:t>
            </a:r>
            <a:r>
              <a:rPr dirty="0" spc="780"/>
              <a:t>Ca</a:t>
            </a:r>
            <a:r>
              <a:rPr dirty="0" sz="5600" spc="780"/>
              <a:t>s</a:t>
            </a:r>
            <a:r>
              <a:rPr dirty="0" spc="780"/>
              <a:t>o</a:t>
            </a:r>
            <a:r>
              <a:rPr dirty="0" sz="5600" spc="780"/>
              <a:t>s </a:t>
            </a:r>
            <a:r>
              <a:rPr dirty="0" spc="120"/>
              <a:t>de </a:t>
            </a:r>
            <a:r>
              <a:rPr dirty="0" spc="645"/>
              <a:t>U</a:t>
            </a:r>
            <a:r>
              <a:rPr dirty="0" sz="5600" spc="645"/>
              <a:t>s</a:t>
            </a:r>
            <a:r>
              <a:rPr dirty="0" spc="645"/>
              <a:t>o  </a:t>
            </a:r>
            <a:r>
              <a:rPr dirty="0" spc="509"/>
              <a:t>A</a:t>
            </a:r>
            <a:r>
              <a:rPr dirty="0" sz="5600" spc="509"/>
              <a:t>r</a:t>
            </a:r>
            <a:r>
              <a:rPr dirty="0" spc="509"/>
              <a:t>q</a:t>
            </a:r>
            <a:r>
              <a:rPr dirty="0" sz="5600" spc="509"/>
              <a:t>u</a:t>
            </a:r>
            <a:r>
              <a:rPr dirty="0" spc="509"/>
              <a:t>i</a:t>
            </a:r>
            <a:r>
              <a:rPr dirty="0" sz="5600" spc="509"/>
              <a:t>t</a:t>
            </a:r>
            <a:r>
              <a:rPr dirty="0" spc="509"/>
              <a:t>e</a:t>
            </a:r>
            <a:r>
              <a:rPr dirty="0" sz="5600" spc="509"/>
              <a:t>tur</a:t>
            </a:r>
            <a:r>
              <a:rPr dirty="0" spc="509"/>
              <a:t>almen</a:t>
            </a:r>
            <a:r>
              <a:rPr dirty="0" sz="5600" spc="509"/>
              <a:t>t</a:t>
            </a:r>
            <a:r>
              <a:rPr dirty="0" spc="509"/>
              <a:t>e</a:t>
            </a:r>
            <a:r>
              <a:rPr dirty="0" spc="-434"/>
              <a:t> </a:t>
            </a:r>
            <a:r>
              <a:rPr dirty="0" spc="300"/>
              <a:t>Significa</a:t>
            </a:r>
            <a:r>
              <a:rPr dirty="0" sz="5600" spc="300"/>
              <a:t>t</a:t>
            </a:r>
            <a:r>
              <a:rPr dirty="0" spc="300"/>
              <a:t>i</a:t>
            </a:r>
            <a:r>
              <a:rPr dirty="0" sz="5600" spc="300"/>
              <a:t>v</a:t>
            </a:r>
            <a:r>
              <a:rPr dirty="0" spc="300"/>
              <a:t>o</a:t>
            </a:r>
            <a:r>
              <a:rPr dirty="0" sz="5600" spc="300"/>
              <a:t>s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1016000" y="4308695"/>
            <a:ext cx="740029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12314" algn="l"/>
                <a:tab pos="3583304" algn="l"/>
                <a:tab pos="4549140" algn="l"/>
                <a:tab pos="5550535" algn="l"/>
                <a:tab pos="6172200" algn="l"/>
                <a:tab pos="6989445" algn="l"/>
              </a:tabLst>
            </a:pP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4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2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100" spc="3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1002" y="4308695"/>
            <a:ext cx="871093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056005" algn="l"/>
                <a:tab pos="1675130" algn="l"/>
                <a:tab pos="3566160" algn="l"/>
                <a:tab pos="4204970" algn="l"/>
                <a:tab pos="5593715" algn="l"/>
                <a:tab pos="6554470" algn="l"/>
                <a:tab pos="7311390" algn="l"/>
              </a:tabLst>
            </a:pP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	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	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ação	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	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25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	</a:t>
            </a:r>
            <a:r>
              <a:rPr dirty="0" sz="2250" spc="3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360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100" spc="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798006"/>
            <a:ext cx="16249650" cy="345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127760" algn="l"/>
                <a:tab pos="1558290" algn="l"/>
                <a:tab pos="3094355" algn="l"/>
                <a:tab pos="4211955" algn="l"/>
                <a:tab pos="5735320" algn="l"/>
                <a:tab pos="6733540" algn="l"/>
                <a:tab pos="8335645" algn="l"/>
                <a:tab pos="10043160" algn="l"/>
                <a:tab pos="10827385" algn="l"/>
                <a:tab pos="11922760" algn="l"/>
                <a:tab pos="13506450" algn="l"/>
                <a:tab pos="15426055" algn="l"/>
              </a:tabLst>
            </a:pP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2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4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100" spc="24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4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250" spc="4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já 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3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325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2250" spc="1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olici</a:t>
            </a:r>
            <a:r>
              <a:rPr dirty="0" sz="2250" spc="1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çõe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Trebuchet MS"/>
              <a:cs typeface="Trebuchet MS"/>
            </a:endParaRPr>
          </a:p>
          <a:p>
            <a:pPr marL="12700" marR="7620">
              <a:lnSpc>
                <a:spcPct val="116399"/>
              </a:lnSpc>
              <a:tabLst>
                <a:tab pos="2703830" algn="l"/>
                <a:tab pos="11473180" algn="l"/>
              </a:tabLst>
            </a:pP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email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mando 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100" spc="8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250" spc="38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200" spc="38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250" spc="2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1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-2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do  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admini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ado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3100" spc="-5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1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ope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ado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dirty="0" sz="2250" spc="15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00" spc="155">
                <a:solidFill>
                  <a:srgbClr val="FFFFFF"/>
                </a:solidFill>
                <a:latin typeface="Trebuchet MS"/>
                <a:cs typeface="Trebuchet MS"/>
              </a:rPr>
              <a:t>eio</a:t>
            </a:r>
            <a:r>
              <a:rPr dirty="0" sz="3100" spc="7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8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185">
                <a:solidFill>
                  <a:srgbClr val="FFFFFF"/>
                </a:solidFill>
                <a:latin typeface="Trebuchet MS"/>
                <a:cs typeface="Trebuchet MS"/>
              </a:rPr>
              <a:t>eg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185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dirty="0" sz="310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info</a:t>
            </a:r>
            <a:r>
              <a:rPr dirty="0" sz="225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5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2250" spc="150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3100" spc="165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100" spc="15">
                <a:solidFill>
                  <a:srgbClr val="FFFFFF"/>
                </a:solidFill>
                <a:latin typeface="Trebuchet MS"/>
                <a:cs typeface="Trebuchet MS"/>
              </a:rPr>
              <a:t>clien</a:t>
            </a:r>
            <a:r>
              <a:rPr dirty="0" sz="22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15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dirty="0" sz="3100" spc="165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100" spc="100">
                <a:solidFill>
                  <a:srgbClr val="FFFFFF"/>
                </a:solidFill>
                <a:latin typeface="Trebuchet MS"/>
                <a:cs typeface="Trebuchet MS"/>
              </a:rPr>
              <a:t>andamen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100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do  </a:t>
            </a:r>
            <a:r>
              <a:rPr dirty="0" sz="2250" spc="32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00" spc="3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320">
                <a:solidFill>
                  <a:srgbClr val="FFFFFF"/>
                </a:solidFill>
                <a:latin typeface="Trebuchet MS"/>
                <a:cs typeface="Trebuchet MS"/>
              </a:rPr>
              <a:t>tus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31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Trebuchet MS"/>
                <a:cs typeface="Trebuchet MS"/>
              </a:rPr>
              <a:t>pedido</a:t>
            </a:r>
            <a:r>
              <a:rPr dirty="0" sz="1550" spc="135">
                <a:solidFill>
                  <a:srgbClr val="FFFFFF"/>
                </a:solidFill>
                <a:latin typeface="Noto Sans CJK JP Bold"/>
                <a:cs typeface="Noto Sans CJK JP Bold"/>
              </a:rPr>
              <a:t>.</a:t>
            </a:r>
            <a:endParaRPr sz="1550">
              <a:latin typeface="Noto Sans CJK JP Bold"/>
              <a:cs typeface="Noto Sans CJK JP 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8991"/>
            <a:ext cx="1534223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0"/>
              <a:t>Diag</a:t>
            </a:r>
            <a:r>
              <a:rPr dirty="0" sz="5600" spc="320"/>
              <a:t>r</a:t>
            </a:r>
            <a:r>
              <a:rPr dirty="0" spc="320"/>
              <a:t>ama</a:t>
            </a:r>
            <a:r>
              <a:rPr dirty="0" spc="-415"/>
              <a:t> </a:t>
            </a:r>
            <a:r>
              <a:rPr dirty="0" spc="120"/>
              <a:t>de</a:t>
            </a:r>
            <a:r>
              <a:rPr dirty="0" spc="-409"/>
              <a:t> </a:t>
            </a:r>
            <a:r>
              <a:rPr dirty="0" spc="459"/>
              <a:t>Camada</a:t>
            </a:r>
            <a:r>
              <a:rPr dirty="0" sz="5600" spc="459"/>
              <a:t>s</a:t>
            </a:r>
            <a:r>
              <a:rPr dirty="0" sz="5600" spc="215"/>
              <a:t> </a:t>
            </a:r>
            <a:r>
              <a:rPr dirty="0" spc="275"/>
              <a:t>do</a:t>
            </a:r>
            <a:r>
              <a:rPr dirty="0" spc="-409"/>
              <a:t> </a:t>
            </a:r>
            <a:r>
              <a:rPr dirty="0" spc="440"/>
              <a:t>Si</a:t>
            </a:r>
            <a:r>
              <a:rPr dirty="0" sz="5600" spc="440"/>
              <a:t>st</a:t>
            </a:r>
            <a:r>
              <a:rPr dirty="0" spc="440"/>
              <a:t>ema</a:t>
            </a:r>
            <a:endParaRPr sz="5600"/>
          </a:p>
        </p:txBody>
      </p:sp>
      <p:sp>
        <p:nvSpPr>
          <p:cNvPr id="3" name="object 3"/>
          <p:cNvSpPr/>
          <p:nvPr/>
        </p:nvSpPr>
        <p:spPr>
          <a:xfrm>
            <a:off x="8170620" y="2613546"/>
            <a:ext cx="1504949" cy="653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073862"/>
            <a:ext cx="1625028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3300"/>
              </a:lnSpc>
              <a:spcBef>
                <a:spcPts val="95"/>
              </a:spcBef>
            </a:pP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r>
              <a:rPr dirty="0" sz="2100" spc="95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ém 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cla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2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áfica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3200" spc="2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33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2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3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agi</a:t>
            </a:r>
            <a:r>
              <a:rPr dirty="0" sz="2250" spc="11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 o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spc="1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200" spc="-5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1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9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 o 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250" spc="2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2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5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200" spc="250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250" spc="2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00" spc="25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compa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adq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24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bem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encia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250" spc="33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200" spc="33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2250" spc="3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3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380">
                <a:solidFill>
                  <a:srgbClr val="FFFFFF"/>
                </a:solidFill>
                <a:latin typeface="Trebuchet MS"/>
                <a:cs typeface="Trebuchet MS"/>
              </a:rPr>
              <a:t>us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250" spc="3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3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38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2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25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47735" y="4899251"/>
            <a:ext cx="531622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34719" algn="l"/>
                <a:tab pos="4109720" algn="l"/>
                <a:tab pos="4870450" algn="l"/>
              </a:tabLst>
            </a:pP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50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2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spc="59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4836112"/>
            <a:ext cx="1066482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940560" algn="l"/>
                <a:tab pos="3705860" algn="l"/>
                <a:tab pos="5281930" algn="l"/>
                <a:tab pos="6259195" algn="l"/>
                <a:tab pos="8435340" algn="l"/>
                <a:tab pos="8942070" algn="l"/>
              </a:tabLst>
            </a:pP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100" spc="3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37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1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2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200" spc="-5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2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533015" algn="l"/>
                <a:tab pos="4194810" algn="l"/>
                <a:tab pos="5666740" algn="l"/>
                <a:tab pos="8211184" algn="l"/>
                <a:tab pos="9033510" algn="l"/>
              </a:tabLst>
            </a:pP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ência</a:t>
            </a:r>
            <a:r>
              <a:rPr dirty="0" sz="2100" spc="125">
                <a:solidFill>
                  <a:srgbClr val="FFFFFF"/>
                </a:solidFill>
                <a:latin typeface="Trebuchet MS"/>
                <a:cs typeface="Trebuchet MS"/>
              </a:rPr>
              <a:t>:	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ém	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cla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200" spc="18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24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4392" y="6556602"/>
            <a:ext cx="555498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95630" algn="l"/>
                <a:tab pos="2557145" algn="l"/>
                <a:tab pos="3197225" algn="l"/>
                <a:tab pos="4904105" algn="l"/>
              </a:tabLst>
            </a:pP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50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100" spc="3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2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4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7045912"/>
            <a:ext cx="16252825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857375" algn="l"/>
                <a:tab pos="3953510" algn="l"/>
                <a:tab pos="5397500" algn="l"/>
                <a:tab pos="8837930" algn="l"/>
                <a:tab pos="10545445" algn="l"/>
                <a:tab pos="11120755" algn="l"/>
                <a:tab pos="12623165" algn="l"/>
              </a:tabLst>
            </a:pP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emplo</a:t>
            </a:r>
            <a:r>
              <a:rPr dirty="0" sz="2100" spc="100">
                <a:solidFill>
                  <a:srgbClr val="FFFFFF"/>
                </a:solidFill>
                <a:latin typeface="Trebuchet MS"/>
                <a:cs typeface="Trebuchet MS"/>
              </a:rPr>
              <a:t>,	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2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ém</a:t>
            </a:r>
            <a:r>
              <a:rPr dirty="0" sz="3200" spc="3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0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cla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200" spc="2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250" spc="1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3200" spc="3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2250" spc="160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3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65">
                <a:solidFill>
                  <a:srgbClr val="FFFFFF"/>
                </a:solidFill>
                <a:latin typeface="Trebuchet MS"/>
                <a:cs typeface="Trebuchet MS"/>
              </a:rPr>
              <a:t>r	</a:t>
            </a:r>
            <a:r>
              <a:rPr dirty="0" sz="3200" spc="2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obje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12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200" spc="10">
                <a:solidFill>
                  <a:srgbClr val="FFFFFF"/>
                </a:solidFill>
                <a:latin typeface="Arial"/>
                <a:cs typeface="Arial"/>
              </a:rPr>
              <a:t>banco </a:t>
            </a:r>
            <a:r>
              <a:rPr dirty="0" sz="3200" spc="-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250" spc="114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2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80">
                <a:solidFill>
                  <a:srgbClr val="FFFFFF"/>
                </a:solidFill>
                <a:latin typeface="Arial"/>
                <a:cs typeface="Arial"/>
              </a:rPr>
              <a:t>elacional</a:t>
            </a:r>
            <a:r>
              <a:rPr dirty="0" sz="2100" spc="8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8573" y="4074657"/>
            <a:ext cx="8620109" cy="5114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136390" marR="5080" indent="-4124325">
              <a:lnSpc>
                <a:spcPct val="112000"/>
              </a:lnSpc>
              <a:spcBef>
                <a:spcPts val="100"/>
              </a:spcBef>
            </a:pPr>
            <a:r>
              <a:rPr dirty="0" spc="320"/>
              <a:t>Diag</a:t>
            </a:r>
            <a:r>
              <a:rPr dirty="0" sz="5600" spc="320"/>
              <a:t>r</a:t>
            </a:r>
            <a:r>
              <a:rPr dirty="0" spc="320"/>
              <a:t>ama</a:t>
            </a:r>
            <a:r>
              <a:rPr dirty="0" spc="-415"/>
              <a:t> </a:t>
            </a:r>
            <a:r>
              <a:rPr dirty="0" spc="120"/>
              <a:t>de</a:t>
            </a:r>
            <a:r>
              <a:rPr dirty="0" spc="-409"/>
              <a:t> </a:t>
            </a:r>
            <a:r>
              <a:rPr dirty="0" spc="459"/>
              <a:t>Camada</a:t>
            </a:r>
            <a:r>
              <a:rPr dirty="0" sz="5600" spc="459"/>
              <a:t>s</a:t>
            </a:r>
            <a:r>
              <a:rPr dirty="0" sz="5600" spc="215"/>
              <a:t> </a:t>
            </a:r>
            <a:r>
              <a:rPr dirty="0" spc="275"/>
              <a:t>do</a:t>
            </a:r>
            <a:r>
              <a:rPr dirty="0" spc="-409"/>
              <a:t> </a:t>
            </a:r>
            <a:r>
              <a:rPr dirty="0" spc="440"/>
              <a:t>Si</a:t>
            </a:r>
            <a:r>
              <a:rPr dirty="0" sz="5600" spc="440"/>
              <a:t>st</a:t>
            </a:r>
            <a:r>
              <a:rPr dirty="0" spc="440"/>
              <a:t>ema  </a:t>
            </a:r>
            <a:r>
              <a:rPr dirty="0" spc="260"/>
              <a:t>com</a:t>
            </a:r>
            <a:r>
              <a:rPr dirty="0" spc="-405"/>
              <a:t> </a:t>
            </a:r>
            <a:r>
              <a:rPr dirty="0" spc="120"/>
              <a:t>Tecnologia</a:t>
            </a:r>
            <a:endParaRPr sz="5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7279" y="2872953"/>
            <a:ext cx="7991489" cy="5657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8985"/>
            <a:ext cx="1157986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Camada </a:t>
            </a:r>
            <a:r>
              <a:rPr dirty="0" spc="120"/>
              <a:t>de</a:t>
            </a:r>
            <a:r>
              <a:rPr dirty="0" spc="-1155"/>
              <a:t> </a:t>
            </a:r>
            <a:r>
              <a:rPr dirty="0" spc="395"/>
              <a:t>Ap</a:t>
            </a:r>
            <a:r>
              <a:rPr dirty="0" sz="5600" spc="395"/>
              <a:t>r</a:t>
            </a:r>
            <a:r>
              <a:rPr dirty="0" spc="395"/>
              <a:t>e</a:t>
            </a:r>
            <a:r>
              <a:rPr dirty="0" sz="5600" spc="395"/>
              <a:t>s</a:t>
            </a:r>
            <a:r>
              <a:rPr dirty="0" spc="395"/>
              <a:t>en</a:t>
            </a:r>
            <a:r>
              <a:rPr dirty="0" sz="5600" spc="395"/>
              <a:t>t</a:t>
            </a:r>
            <a:r>
              <a:rPr dirty="0" spc="395"/>
              <a:t>ação</a:t>
            </a:r>
            <a:endParaRPr sz="5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22255" y="3095975"/>
            <a:ext cx="8039099" cy="5372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8985"/>
            <a:ext cx="901065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Camada </a:t>
            </a:r>
            <a:r>
              <a:rPr dirty="0" spc="120"/>
              <a:t>de</a:t>
            </a:r>
            <a:r>
              <a:rPr dirty="0" spc="-1200"/>
              <a:t> </a:t>
            </a:r>
            <a:r>
              <a:rPr dirty="0" spc="210"/>
              <a:t>Negócio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9659" y="2359029"/>
            <a:ext cx="13144499" cy="7286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595" y="948985"/>
            <a:ext cx="1204658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90"/>
              <a:t>Cla</a:t>
            </a:r>
            <a:r>
              <a:rPr dirty="0" sz="5600" spc="690"/>
              <a:t>ss</a:t>
            </a:r>
            <a:r>
              <a:rPr dirty="0" spc="690"/>
              <a:t>e</a:t>
            </a:r>
            <a:r>
              <a:rPr dirty="0" sz="5600" spc="690"/>
              <a:t>s </a:t>
            </a:r>
            <a:r>
              <a:rPr dirty="0" spc="120"/>
              <a:t>de</a:t>
            </a:r>
            <a:r>
              <a:rPr dirty="0" spc="-935"/>
              <a:t> </a:t>
            </a:r>
            <a:r>
              <a:rPr dirty="0" spc="220"/>
              <a:t>Implemen</a:t>
            </a:r>
            <a:r>
              <a:rPr dirty="0" sz="5600" spc="220"/>
              <a:t>t</a:t>
            </a:r>
            <a:r>
              <a:rPr dirty="0" spc="220"/>
              <a:t>ação</a:t>
            </a:r>
            <a:endParaRPr sz="5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7792" y="2575986"/>
            <a:ext cx="7715249" cy="5133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446" y="948997"/>
            <a:ext cx="1080452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Camada </a:t>
            </a:r>
            <a:r>
              <a:rPr dirty="0" spc="120"/>
              <a:t>de</a:t>
            </a:r>
            <a:r>
              <a:rPr dirty="0" spc="-1200"/>
              <a:t> </a:t>
            </a:r>
            <a:r>
              <a:rPr dirty="0" spc="395"/>
              <a:t>Pe</a:t>
            </a:r>
            <a:r>
              <a:rPr dirty="0" sz="5600" spc="395"/>
              <a:t>rs</a:t>
            </a:r>
            <a:r>
              <a:rPr dirty="0" spc="395"/>
              <a:t>i</a:t>
            </a:r>
            <a:r>
              <a:rPr dirty="0" sz="5600" spc="395"/>
              <a:t>st</a:t>
            </a:r>
            <a:r>
              <a:rPr dirty="0" spc="395"/>
              <a:t>ência</a:t>
            </a:r>
            <a:endParaRPr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0201" y="484584"/>
            <a:ext cx="16467455" cy="9802495"/>
            <a:chOff x="1820201" y="484584"/>
            <a:chExt cx="16467455" cy="9802495"/>
          </a:xfrm>
        </p:grpSpPr>
        <p:sp>
          <p:nvSpPr>
            <p:cNvPr id="3" name="object 3"/>
            <p:cNvSpPr/>
            <p:nvPr/>
          </p:nvSpPr>
          <p:spPr>
            <a:xfrm>
              <a:off x="4445048" y="484584"/>
              <a:ext cx="13842118" cy="9802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11660" y="7183861"/>
              <a:ext cx="47625" cy="2076450"/>
            </a:xfrm>
            <a:custGeom>
              <a:avLst/>
              <a:gdLst/>
              <a:ahLst/>
              <a:cxnLst/>
              <a:rect l="l" t="t" r="r" b="b"/>
              <a:pathLst>
                <a:path w="47625" h="2076450">
                  <a:moveTo>
                    <a:pt x="47625" y="2076450"/>
                  </a:moveTo>
                  <a:lnTo>
                    <a:pt x="0" y="207645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207645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20201" y="1028699"/>
              <a:ext cx="6686549" cy="8229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391739" y="977267"/>
            <a:ext cx="4913630" cy="1162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450" spc="-5">
                <a:solidFill>
                  <a:srgbClr val="FFFFFF"/>
                </a:solidFill>
                <a:latin typeface="Arial"/>
                <a:cs typeface="Arial"/>
              </a:rPr>
              <a:t>Loja</a:t>
            </a:r>
            <a:r>
              <a:rPr dirty="0" sz="7450" spc="-6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5600" spc="430">
                <a:solidFill>
                  <a:srgbClr val="FFFFFF"/>
                </a:solidFill>
                <a:latin typeface="Trebuchet MS"/>
                <a:cs typeface="Trebuchet MS"/>
              </a:rPr>
              <a:t>rtu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al</a:t>
            </a:r>
            <a:endParaRPr sz="7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6425" y="2441462"/>
            <a:ext cx="4852670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utr</a:t>
            </a:r>
            <a:r>
              <a:rPr dirty="0" sz="410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260">
                <a:solidFill>
                  <a:srgbClr val="FFFFFF"/>
                </a:solidFill>
                <a:latin typeface="Arial"/>
                <a:cs typeface="Arial"/>
              </a:rPr>
              <a:t>modelo</a:t>
            </a:r>
            <a:r>
              <a:rPr dirty="0" sz="2400" spc="-2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434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4100" spc="-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100" spc="-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792" y="149533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029" y="3659571"/>
            <a:ext cx="15692119" cy="26543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77315">
              <a:lnSpc>
                <a:spcPct val="112000"/>
              </a:lnSpc>
              <a:spcBef>
                <a:spcPts val="100"/>
              </a:spcBef>
            </a:pPr>
            <a:r>
              <a:rPr dirty="0" spc="215"/>
              <a:t>Reali</a:t>
            </a:r>
            <a:r>
              <a:rPr dirty="0" sz="5600" spc="215"/>
              <a:t>z</a:t>
            </a:r>
            <a:r>
              <a:rPr dirty="0" spc="215"/>
              <a:t>ação </a:t>
            </a:r>
            <a:r>
              <a:rPr dirty="0" spc="610"/>
              <a:t>do</a:t>
            </a:r>
            <a:r>
              <a:rPr dirty="0" sz="5600" spc="610"/>
              <a:t>s </a:t>
            </a:r>
            <a:r>
              <a:rPr dirty="0" spc="780"/>
              <a:t>Ca</a:t>
            </a:r>
            <a:r>
              <a:rPr dirty="0" sz="5600" spc="780"/>
              <a:t>s</a:t>
            </a:r>
            <a:r>
              <a:rPr dirty="0" spc="780"/>
              <a:t>o</a:t>
            </a:r>
            <a:r>
              <a:rPr dirty="0" sz="5600" spc="780"/>
              <a:t>s </a:t>
            </a:r>
            <a:r>
              <a:rPr dirty="0" spc="120"/>
              <a:t>de </a:t>
            </a:r>
            <a:r>
              <a:rPr dirty="0" spc="645"/>
              <a:t>U</a:t>
            </a:r>
            <a:r>
              <a:rPr dirty="0" sz="5600" spc="645"/>
              <a:t>s</a:t>
            </a:r>
            <a:r>
              <a:rPr dirty="0" spc="645"/>
              <a:t>o  </a:t>
            </a:r>
            <a:r>
              <a:rPr dirty="0" spc="300"/>
              <a:t>Significa</a:t>
            </a:r>
            <a:r>
              <a:rPr dirty="0" sz="5600" spc="300"/>
              <a:t>t</a:t>
            </a:r>
            <a:r>
              <a:rPr dirty="0" spc="300"/>
              <a:t>i</a:t>
            </a:r>
            <a:r>
              <a:rPr dirty="0" sz="5600" spc="300"/>
              <a:t>v</a:t>
            </a:r>
            <a:r>
              <a:rPr dirty="0" spc="300"/>
              <a:t>o</a:t>
            </a:r>
            <a:r>
              <a:rPr dirty="0" sz="5600" spc="300"/>
              <a:t>s </a:t>
            </a:r>
            <a:r>
              <a:rPr dirty="0" sz="6450" spc="470">
                <a:latin typeface="UKIJ Esliye Neqish"/>
                <a:cs typeface="UKIJ Esliye Neqish"/>
              </a:rPr>
              <a:t>(</a:t>
            </a:r>
            <a:r>
              <a:rPr dirty="0" spc="470"/>
              <a:t>Cond</a:t>
            </a:r>
            <a:r>
              <a:rPr dirty="0" sz="5600" spc="470"/>
              <a:t>u</a:t>
            </a:r>
            <a:r>
              <a:rPr dirty="0" spc="470"/>
              <a:t>ção </a:t>
            </a:r>
            <a:r>
              <a:rPr dirty="0" spc="185"/>
              <a:t>da</a:t>
            </a:r>
            <a:r>
              <a:rPr dirty="0" spc="-1355"/>
              <a:t> </a:t>
            </a:r>
            <a:r>
              <a:rPr dirty="0" sz="5600" spc="375"/>
              <a:t>v</a:t>
            </a:r>
            <a:r>
              <a:rPr dirty="0" spc="375"/>
              <a:t>enda</a:t>
            </a:r>
            <a:r>
              <a:rPr dirty="0" sz="6450" spc="375">
                <a:latin typeface="UKIJ Esliye Neqish"/>
                <a:cs typeface="UKIJ Esliye Neqish"/>
              </a:rPr>
              <a:t>)</a:t>
            </a:r>
            <a:endParaRPr sz="6450">
              <a:latin typeface="UKIJ Esliye Neqish"/>
              <a:cs typeface="UKIJ Esliye Neqish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699"/>
            <a:ext cx="16230599" cy="800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0133" y="2615732"/>
            <a:ext cx="7191389" cy="6524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446" y="948988"/>
            <a:ext cx="971359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45">
                <a:latin typeface="Arial"/>
                <a:cs typeface="Arial"/>
              </a:rPr>
              <a:t>Vi</a:t>
            </a:r>
            <a:r>
              <a:rPr dirty="0" sz="5600" spc="345"/>
              <a:t>s</a:t>
            </a:r>
            <a:r>
              <a:rPr dirty="0" spc="345">
                <a:latin typeface="Arial"/>
                <a:cs typeface="Arial"/>
              </a:rPr>
              <a:t>ão </a:t>
            </a:r>
            <a:r>
              <a:rPr dirty="0" spc="85">
                <a:latin typeface="Arial"/>
                <a:cs typeface="Arial"/>
              </a:rPr>
              <a:t>de</a:t>
            </a:r>
            <a:r>
              <a:rPr dirty="0" spc="-830">
                <a:latin typeface="Arial"/>
                <a:cs typeface="Arial"/>
              </a:rPr>
              <a:t> </a:t>
            </a:r>
            <a:r>
              <a:rPr dirty="0" spc="195">
                <a:latin typeface="Arial"/>
                <a:cs typeface="Arial"/>
              </a:rPr>
              <a:t>Implan</a:t>
            </a:r>
            <a:r>
              <a:rPr dirty="0" sz="5600" spc="195"/>
              <a:t>t</a:t>
            </a:r>
            <a:r>
              <a:rPr dirty="0" spc="195">
                <a:latin typeface="Arial"/>
                <a:cs typeface="Arial"/>
              </a:rPr>
              <a:t>ação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25" y="346232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6825" y="4567229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836367" y="4324620"/>
            <a:ext cx="828040" cy="518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á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682" y="3219720"/>
            <a:ext cx="11945620" cy="21761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35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50" spc="14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05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Aplica</a:t>
            </a:r>
            <a:r>
              <a:rPr dirty="0" sz="2350" spc="1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1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1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25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340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3200" spc="34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350" spc="3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34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50" spc="2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200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dirty="0" sz="3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egado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135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2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rebuchet MS"/>
              <a:cs typeface="Trebuchet MS"/>
            </a:endParaRPr>
          </a:p>
          <a:p>
            <a:pPr marL="12700" marR="5080">
              <a:lnSpc>
                <a:spcPct val="113300"/>
              </a:lnSpc>
              <a:tabLst>
                <a:tab pos="2096135" algn="l"/>
                <a:tab pos="2979420" algn="l"/>
                <a:tab pos="4034790" algn="l"/>
                <a:tab pos="5808980" algn="l"/>
                <a:tab pos="6390005" algn="l"/>
                <a:tab pos="8285480" algn="l"/>
                <a:tab pos="9574530" algn="l"/>
                <a:tab pos="10141585" algn="l"/>
              </a:tabLst>
            </a:pPr>
            <a:r>
              <a:rPr dirty="0" sz="3200" spc="-27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 spc="4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35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6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 spc="4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dirty="0" sz="2350" spc="17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175">
                <a:solidFill>
                  <a:srgbClr val="FFFFFF"/>
                </a:solidFill>
                <a:latin typeface="Arial"/>
                <a:cs typeface="Arial"/>
              </a:rPr>
              <a:t>ada</a:t>
            </a:r>
            <a:r>
              <a:rPr dirty="0" sz="2050" spc="175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6825" y="622457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732947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70682" y="5981970"/>
            <a:ext cx="10981055" cy="1623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eado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50" spc="11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3200" spc="114">
                <a:solidFill>
                  <a:srgbClr val="FFFFFF"/>
                </a:solidFill>
                <a:latin typeface="Arial"/>
                <a:cs typeface="Arial"/>
              </a:rPr>
              <a:t>Meio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cone</a:t>
            </a:r>
            <a:r>
              <a:rPr dirty="0" sz="2350" spc="10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ão com</a:t>
            </a:r>
            <a:r>
              <a:rPr dirty="0" sz="3200" spc="-5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35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ede</a:t>
            </a:r>
            <a:r>
              <a:rPr dirty="0" sz="2050" spc="160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2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200" spc="25">
                <a:solidFill>
                  <a:srgbClr val="FFFFFF"/>
                </a:solidFill>
                <a:latin typeface="Arial"/>
                <a:cs typeface="Arial"/>
              </a:rPr>
              <a:t>Banco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95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19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05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Nó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4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350" spc="2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2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35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10">
                <a:solidFill>
                  <a:srgbClr val="FFFFFF"/>
                </a:solidFill>
                <a:latin typeface="Arial"/>
                <a:cs typeface="Arial"/>
              </a:rPr>
              <a:t>ém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BD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Cen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2050" spc="145">
                <a:solidFill>
                  <a:srgbClr val="FFFFFF"/>
                </a:solidFill>
                <a:latin typeface="Trebuchet MS"/>
                <a:cs typeface="Trebuchet MS"/>
              </a:rPr>
              <a:t>;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297" y="948991"/>
            <a:ext cx="690753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45">
                <a:latin typeface="Arial"/>
                <a:cs typeface="Arial"/>
              </a:rPr>
              <a:t>Vi</a:t>
            </a:r>
            <a:r>
              <a:rPr dirty="0" sz="5600" spc="345"/>
              <a:t>s</a:t>
            </a:r>
            <a:r>
              <a:rPr dirty="0" spc="345">
                <a:latin typeface="Arial"/>
                <a:cs typeface="Arial"/>
              </a:rPr>
              <a:t>ão </a:t>
            </a:r>
            <a:r>
              <a:rPr dirty="0" spc="85">
                <a:latin typeface="Arial"/>
                <a:cs typeface="Arial"/>
              </a:rPr>
              <a:t>de</a:t>
            </a:r>
            <a:r>
              <a:rPr dirty="0" spc="-869">
                <a:latin typeface="Arial"/>
                <a:cs typeface="Arial"/>
              </a:rPr>
              <a:t> </a:t>
            </a:r>
            <a:r>
              <a:rPr dirty="0" spc="295">
                <a:latin typeface="Arial"/>
                <a:cs typeface="Arial"/>
              </a:rPr>
              <a:t>Dado</a:t>
            </a:r>
            <a:r>
              <a:rPr dirty="0" sz="5600" spc="295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3767157"/>
            <a:ext cx="16255365" cy="2787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0"/>
              </a:spcBef>
              <a:tabLst>
                <a:tab pos="551180" algn="l"/>
                <a:tab pos="2927985" algn="l"/>
                <a:tab pos="3615054" algn="l"/>
                <a:tab pos="6123305" algn="l"/>
                <a:tab pos="7994650" algn="l"/>
                <a:tab pos="8691880" algn="l"/>
                <a:tab pos="10365740" algn="l"/>
                <a:tab pos="13109575" algn="l"/>
                <a:tab pos="14519910" algn="l"/>
                <a:tab pos="15119350" algn="l"/>
              </a:tabLst>
            </a:pPr>
            <a:r>
              <a:rPr dirty="0" sz="3200" spc="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ê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6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50" spc="66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85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24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22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23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350" spc="44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350" spc="31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200" spc="31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2350" spc="31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200" spc="3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50" spc="31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350" spc="3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3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banco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65">
                <a:solidFill>
                  <a:srgbClr val="FFFFFF"/>
                </a:solidFill>
                <a:latin typeface="Arial"/>
                <a:cs typeface="Arial"/>
              </a:rPr>
              <a:t>dado</a:t>
            </a:r>
            <a:r>
              <a:rPr dirty="0" sz="235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Arial"/>
                <a:cs typeface="Arial"/>
              </a:rPr>
              <a:t>Relacional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3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eSQL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 marR="10160">
              <a:lnSpc>
                <a:spcPct val="113300"/>
              </a:lnSpc>
              <a:spcBef>
                <a:spcPts val="5"/>
              </a:spcBef>
              <a:tabLst>
                <a:tab pos="677545" algn="l"/>
                <a:tab pos="2169160" algn="l"/>
                <a:tab pos="3612515" algn="l"/>
                <a:tab pos="6059805" algn="l"/>
                <a:tab pos="6477000" algn="l"/>
                <a:tab pos="7637145" algn="l"/>
                <a:tab pos="9801860" algn="l"/>
                <a:tab pos="10219690" algn="l"/>
                <a:tab pos="11396980" algn="l"/>
                <a:tab pos="12057380" algn="l"/>
                <a:tab pos="13131165" algn="l"/>
                <a:tab pos="13792835" algn="l"/>
                <a:tab pos="15121890" algn="l"/>
                <a:tab pos="15796894" algn="l"/>
              </a:tabLst>
            </a:pPr>
            <a:r>
              <a:rPr dirty="0" sz="3200" spc="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22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6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350" spc="6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0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3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50" spc="4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350" spc="6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22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22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200" spc="-5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35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350" spc="5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50" spc="585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23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105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200" spc="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200" spc="-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229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350" spc="22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200" spc="229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350" spc="22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50" spc="229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3533" y="1028702"/>
            <a:ext cx="13620749" cy="6819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35997" y="8713191"/>
            <a:ext cx="3616960" cy="518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Modelo</a:t>
            </a:r>
            <a:r>
              <a:rPr dirty="0" sz="3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Concei</a:t>
            </a:r>
            <a:r>
              <a:rPr dirty="0" sz="2350" spc="145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dirty="0" sz="3200" spc="145">
                <a:solidFill>
                  <a:srgbClr val="FFFFFF"/>
                </a:solidFill>
                <a:latin typeface="Arial"/>
                <a:cs typeface="Arial"/>
              </a:rPr>
              <a:t>al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2596" y="1028699"/>
            <a:ext cx="10706099" cy="7553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10479" y="8713191"/>
            <a:ext cx="2667635" cy="518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120">
                <a:solidFill>
                  <a:srgbClr val="FFFFFF"/>
                </a:solidFill>
                <a:latin typeface="Arial"/>
                <a:cs typeface="Arial"/>
              </a:rPr>
              <a:t>Modelo</a:t>
            </a:r>
            <a:r>
              <a:rPr dirty="0" sz="3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Fí</a:t>
            </a:r>
            <a:r>
              <a:rPr dirty="0" sz="2350" spc="1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135">
                <a:solidFill>
                  <a:srgbClr val="FFFFFF"/>
                </a:solidFill>
                <a:latin typeface="Arial"/>
                <a:cs typeface="Arial"/>
              </a:rPr>
              <a:t>ico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48985"/>
            <a:ext cx="1107249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>
                <a:latin typeface="Arial"/>
                <a:cs typeface="Arial"/>
              </a:rPr>
              <a:t>Tamanho </a:t>
            </a:r>
            <a:r>
              <a:rPr dirty="0" spc="-114">
                <a:latin typeface="Arial"/>
                <a:cs typeface="Arial"/>
              </a:rPr>
              <a:t>e</a:t>
            </a:r>
            <a:r>
              <a:rPr dirty="0" spc="-565">
                <a:latin typeface="Arial"/>
                <a:cs typeface="Arial"/>
              </a:rPr>
              <a:t> </a:t>
            </a:r>
            <a:r>
              <a:rPr dirty="0" spc="215">
                <a:latin typeface="Arial"/>
                <a:cs typeface="Arial"/>
              </a:rPr>
              <a:t>Pe</a:t>
            </a:r>
            <a:r>
              <a:rPr dirty="0" sz="5600" spc="215"/>
              <a:t>r</a:t>
            </a:r>
            <a:r>
              <a:rPr dirty="0" spc="215">
                <a:latin typeface="Arial"/>
                <a:cs typeface="Arial"/>
              </a:rPr>
              <a:t>fo</a:t>
            </a:r>
            <a:r>
              <a:rPr dirty="0" sz="5600" spc="215"/>
              <a:t>r</a:t>
            </a:r>
            <a:r>
              <a:rPr dirty="0" spc="215">
                <a:latin typeface="Arial"/>
                <a:cs typeface="Arial"/>
              </a:rPr>
              <a:t>mance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886398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5543748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7201097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0682" y="3583066"/>
            <a:ext cx="15701644" cy="5549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0"/>
              </a:spcBef>
            </a:pP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enda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emen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35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ande</a:t>
            </a:r>
            <a:r>
              <a:rPr dirty="0" sz="31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12065">
              <a:lnSpc>
                <a:spcPct val="115100"/>
              </a:lnSpc>
              <a:spcBef>
                <a:spcPts val="5"/>
              </a:spcBef>
            </a:pP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us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rv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ido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elmen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íodo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pico</a:t>
            </a:r>
            <a:r>
              <a:rPr dirty="0" sz="3050" spc="9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2900" spc="6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emplo</a:t>
            </a:r>
            <a:r>
              <a:rPr dirty="0" sz="2900" spc="6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época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ande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omoçõe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dirty="0" sz="3150" spc="-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ida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900" spc="70">
                <a:solidFill>
                  <a:srgbClr val="FFFFFF"/>
                </a:solidFill>
                <a:latin typeface="Arial"/>
                <a:cs typeface="Arial"/>
              </a:rPr>
              <a:t>).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6985">
              <a:lnSpc>
                <a:spcPct val="115100"/>
              </a:lnSpc>
            </a:pP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ima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ú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ga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íodo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pico 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r>
              <a:rPr dirty="0" sz="2900" spc="5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bem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maio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 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õe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elacionada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ao  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amanho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empenho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podem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ida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não</a:t>
            </a:r>
            <a:r>
              <a:rPr dirty="0" sz="31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ncionai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48985"/>
            <a:ext cx="467677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>
                <a:latin typeface="Arial"/>
                <a:cs typeface="Arial"/>
              </a:rPr>
              <a:t>Q</a:t>
            </a:r>
            <a:r>
              <a:rPr dirty="0" sz="5600" spc="1490"/>
              <a:t>u</a:t>
            </a:r>
            <a:r>
              <a:rPr dirty="0" spc="-145">
                <a:latin typeface="Arial"/>
                <a:cs typeface="Arial"/>
              </a:rPr>
              <a:t>a</a:t>
            </a:r>
            <a:r>
              <a:rPr dirty="0" spc="520">
                <a:latin typeface="Arial"/>
                <a:cs typeface="Arial"/>
              </a:rPr>
              <a:t>l</a:t>
            </a:r>
            <a:r>
              <a:rPr dirty="0" spc="360">
                <a:latin typeface="Arial"/>
                <a:cs typeface="Arial"/>
              </a:rPr>
              <a:t>i</a:t>
            </a:r>
            <a:r>
              <a:rPr dirty="0" spc="285">
                <a:latin typeface="Arial"/>
                <a:cs typeface="Arial"/>
              </a:rPr>
              <a:t>d</a:t>
            </a:r>
            <a:r>
              <a:rPr dirty="0" spc="-145">
                <a:latin typeface="Arial"/>
                <a:cs typeface="Arial"/>
              </a:rPr>
              <a:t>a</a:t>
            </a:r>
            <a:r>
              <a:rPr dirty="0" spc="285">
                <a:latin typeface="Arial"/>
                <a:cs typeface="Arial"/>
              </a:rPr>
              <a:t>d</a:t>
            </a:r>
            <a:r>
              <a:rPr dirty="0" spc="-114">
                <a:latin typeface="Arial"/>
                <a:cs typeface="Arial"/>
              </a:rPr>
              <a:t>e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420724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5911367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0682" y="3117392"/>
            <a:ext cx="15701644" cy="417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0"/>
              </a:spcBef>
            </a:pP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enda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eq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emen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ando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financei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ope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açõe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dia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iamen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Arial"/>
              <a:cs typeface="Arial"/>
            </a:endParaRPr>
          </a:p>
          <a:p>
            <a:pPr algn="just" marL="12700" marR="6350">
              <a:lnSpc>
                <a:spcPct val="115700"/>
              </a:lnSpc>
              <a:spcBef>
                <a:spcPts val="2860"/>
              </a:spcBef>
            </a:pP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confiabilidade </a:t>
            </a:r>
            <a:r>
              <a:rPr dirty="0" sz="3100" spc="-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8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dirty="0" sz="3100" spc="2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80">
                <a:solidFill>
                  <a:srgbClr val="FFFFFF"/>
                </a:solidFill>
                <a:latin typeface="Trebuchet MS"/>
                <a:cs typeface="Trebuchet MS"/>
              </a:rPr>
              <a:t>z 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20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00" spc="204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2100" spc="204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poi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220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25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mo </a:t>
            </a:r>
            <a:r>
              <a:rPr dirty="0" sz="3100" spc="6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3100" spc="229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100" spc="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ej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financei</a:t>
            </a:r>
            <a:r>
              <a:rPr dirty="0" sz="225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-3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ej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2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00" spc="22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00" spc="45">
                <a:solidFill>
                  <a:srgbClr val="FFFFFF"/>
                </a:solidFill>
                <a:latin typeface="Arial"/>
                <a:cs typeface="Arial"/>
              </a:rPr>
              <a:t>imagem 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100" spc="-1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00" spc="17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00" spc="204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04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00" spc="14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14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3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00" spc="-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75">
                <a:solidFill>
                  <a:srgbClr val="FFFFFF"/>
                </a:solidFill>
                <a:latin typeface="Arial"/>
                <a:cs typeface="Arial"/>
              </a:rPr>
              <a:t>falha</a:t>
            </a:r>
            <a:r>
              <a:rPr dirty="0" sz="2250" spc="17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7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25" y="400526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0682" y="3701938"/>
            <a:ext cx="15698469" cy="2787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0"/>
              </a:spcBef>
            </a:pP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Adicionalmen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8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aq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hacke</a:t>
            </a:r>
            <a:r>
              <a:rPr dirty="0" sz="3050" spc="145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imple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ompe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305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3050" spc="8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ibilidade  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ada 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pela in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face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ema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poní</a:t>
            </a:r>
            <a:r>
              <a:rPr dirty="0" sz="3050" spc="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900" spc="2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050" spc="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5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305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aq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ejam 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bem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cedido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inf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dirty="0" sz="3050" spc="55">
                <a:solidFill>
                  <a:srgbClr val="FFFFFF"/>
                </a:solidFill>
                <a:latin typeface="Trebuchet MS"/>
                <a:cs typeface="Trebuchet MS"/>
              </a:rPr>
              <a:t>strutur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3050" spc="3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ança 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pecificada 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ada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3" y="5511127"/>
            <a:ext cx="6804567" cy="4775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52585" y="9308898"/>
            <a:ext cx="5638247" cy="98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11659" y="7183861"/>
            <a:ext cx="28575" cy="1895475"/>
          </a:xfrm>
          <a:custGeom>
            <a:avLst/>
            <a:gdLst/>
            <a:ahLst/>
            <a:cxnLst/>
            <a:rect l="l" t="t" r="r" b="b"/>
            <a:pathLst>
              <a:path w="28575" h="1895475">
                <a:moveTo>
                  <a:pt x="28575" y="1895475"/>
                </a:moveTo>
                <a:lnTo>
                  <a:pt x="0" y="1895475"/>
                </a:lnTo>
                <a:lnTo>
                  <a:pt x="0" y="0"/>
                </a:lnTo>
                <a:lnTo>
                  <a:pt x="28575" y="0"/>
                </a:lnTo>
                <a:lnTo>
                  <a:pt x="28575" y="18954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307" y="2236512"/>
            <a:ext cx="11010899" cy="5810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139980" y="3857995"/>
            <a:ext cx="5568315" cy="240728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5080">
              <a:lnSpc>
                <a:spcPts val="4610"/>
              </a:lnSpc>
              <a:spcBef>
                <a:spcPts val="515"/>
              </a:spcBef>
            </a:pPr>
            <a:r>
              <a:rPr dirty="0" sz="4100" spc="3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ssu</a:t>
            </a:r>
            <a:r>
              <a:rPr dirty="0" sz="4100" spc="3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oda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4100" spc="-35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-25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4100" spc="-47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eja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-2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295">
                <a:solidFill>
                  <a:srgbClr val="FFFFFF"/>
                </a:solidFill>
                <a:latin typeface="Arial"/>
                <a:cs typeface="Arial"/>
              </a:rPr>
              <a:t>em  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204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400" spc="-204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00" spc="-204">
                <a:solidFill>
                  <a:srgbClr val="FFFFFF"/>
                </a:solidFill>
                <a:latin typeface="Arial"/>
                <a:cs typeface="Arial"/>
              </a:rPr>
              <a:t>ibilidade </a:t>
            </a:r>
            <a:r>
              <a:rPr dirty="0" sz="4100" spc="-434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4100" spc="-290">
                <a:solidFill>
                  <a:srgbClr val="FFFFFF"/>
                </a:solidFill>
                <a:latin typeface="Arial"/>
                <a:cs typeface="Arial"/>
              </a:rPr>
              <a:t>adiciona</a:t>
            </a:r>
            <a:r>
              <a:rPr dirty="0" sz="2400" spc="-29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4100" spc="-445">
                <a:solidFill>
                  <a:srgbClr val="FFFFFF"/>
                </a:solidFill>
                <a:latin typeface="Arial"/>
                <a:cs typeface="Arial"/>
              </a:rPr>
              <a:t>ao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r>
              <a:rPr dirty="0" sz="2250" spc="-13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182134" y="2192299"/>
            <a:ext cx="5377180" cy="9499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50" spc="370">
                <a:latin typeface="Arial"/>
                <a:cs typeface="Arial"/>
              </a:rPr>
              <a:t>Vi</a:t>
            </a:r>
            <a:r>
              <a:rPr dirty="0" sz="4550" spc="370"/>
              <a:t>su</a:t>
            </a:r>
            <a:r>
              <a:rPr dirty="0" sz="6050" spc="370">
                <a:latin typeface="Arial"/>
                <a:cs typeface="Arial"/>
              </a:rPr>
              <a:t>ali</a:t>
            </a:r>
            <a:r>
              <a:rPr dirty="0" sz="4550" spc="370"/>
              <a:t>z</a:t>
            </a:r>
            <a:r>
              <a:rPr dirty="0" sz="6050" spc="370">
                <a:latin typeface="Arial"/>
                <a:cs typeface="Arial"/>
              </a:rPr>
              <a:t>a</a:t>
            </a:r>
            <a:r>
              <a:rPr dirty="0" sz="4550" spc="370"/>
              <a:t>r</a:t>
            </a:r>
            <a:r>
              <a:rPr dirty="0" sz="4550" spc="-245"/>
              <a:t> </a:t>
            </a:r>
            <a:r>
              <a:rPr dirty="0" sz="6050" spc="155">
                <a:latin typeface="Arial"/>
                <a:cs typeface="Arial"/>
              </a:rPr>
              <a:t>ca</a:t>
            </a:r>
            <a:r>
              <a:rPr dirty="0" sz="4550" spc="155"/>
              <a:t>rt</a:t>
            </a:r>
            <a:r>
              <a:rPr dirty="0" sz="6050" spc="155">
                <a:latin typeface="Arial"/>
                <a:cs typeface="Arial"/>
              </a:rPr>
              <a:t>a</a:t>
            </a:r>
            <a:endParaRPr sz="6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792" y="149533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81828"/>
            <a:ext cx="8801100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40">
                <a:latin typeface="Arial"/>
                <a:cs typeface="Arial"/>
              </a:rPr>
              <a:t>C</a:t>
            </a:r>
            <a:r>
              <a:rPr dirty="0" sz="5600" spc="240"/>
              <a:t>r</a:t>
            </a:r>
            <a:r>
              <a:rPr dirty="0" spc="240">
                <a:latin typeface="Arial"/>
                <a:cs typeface="Arial"/>
              </a:rPr>
              <a:t>onog</a:t>
            </a:r>
            <a:r>
              <a:rPr dirty="0" sz="5600" spc="240"/>
              <a:t>r</a:t>
            </a:r>
            <a:r>
              <a:rPr dirty="0" spc="240">
                <a:latin typeface="Arial"/>
                <a:cs typeface="Arial"/>
              </a:rPr>
              <a:t>ama</a:t>
            </a:r>
            <a:r>
              <a:rPr dirty="0" spc="-280">
                <a:latin typeface="Arial"/>
                <a:cs typeface="Arial"/>
              </a:rPr>
              <a:t> </a:t>
            </a:r>
            <a:r>
              <a:rPr dirty="0" spc="330">
                <a:latin typeface="Arial"/>
                <a:cs typeface="Arial"/>
              </a:rPr>
              <a:t>Mac</a:t>
            </a:r>
            <a:r>
              <a:rPr dirty="0" sz="5600" spc="330"/>
              <a:t>r</a:t>
            </a:r>
            <a:r>
              <a:rPr dirty="0" spc="330">
                <a:latin typeface="Arial"/>
                <a:cs typeface="Arial"/>
              </a:rPr>
              <a:t>o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2919416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3471866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024316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4576766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5129216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6234116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6825" y="6786567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66825" y="7339017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66825" y="7891467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70682" y="2616085"/>
            <a:ext cx="6540500" cy="6099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553845">
              <a:lnSpc>
                <a:spcPct val="115100"/>
              </a:lnSpc>
              <a:spcBef>
                <a:spcPts val="90"/>
              </a:spcBef>
            </a:pP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Plano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elimina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2  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Plano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pecificação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Pilo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4350"/>
              </a:lnSpc>
              <a:spcBef>
                <a:spcPts val="240"/>
              </a:spcBef>
              <a:tabLst>
                <a:tab pos="1727200" algn="l"/>
                <a:tab pos="3444240" algn="l"/>
                <a:tab pos="4564380" algn="l"/>
                <a:tab pos="5065395" algn="l"/>
              </a:tabLst>
            </a:pPr>
            <a:r>
              <a:rPr dirty="0" sz="3150" spc="-28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050" spc="1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50" spc="-28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Plano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pecificação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Pilo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Semana</a:t>
            </a:r>
            <a:r>
              <a:rPr dirty="0" sz="3150" spc="-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4350"/>
              </a:lnSpc>
              <a:spcBef>
                <a:spcPts val="240"/>
              </a:spcBef>
              <a:tabLst>
                <a:tab pos="1727200" algn="l"/>
                <a:tab pos="3444240" algn="l"/>
                <a:tab pos="4564380" algn="l"/>
                <a:tab pos="5065395" algn="l"/>
              </a:tabLst>
            </a:pPr>
            <a:r>
              <a:rPr dirty="0" sz="3150" spc="-28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050" spc="1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1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050" spc="29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50" spc="-28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050" spc="290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endParaRPr sz="3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39" y="7684255"/>
            <a:ext cx="18289751" cy="26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838666"/>
            <a:ext cx="8104505" cy="3342640"/>
          </a:xfrm>
          <a:prstGeom prst="rect"/>
        </p:spPr>
        <p:txBody>
          <a:bodyPr wrap="square" lIns="0" tIns="186690" rIns="0" bIns="0" rtlCol="0" vert="horz">
            <a:spAutoFit/>
          </a:bodyPr>
          <a:lstStyle/>
          <a:p>
            <a:pPr marL="12700" marR="5080">
              <a:lnSpc>
                <a:spcPts val="8270"/>
              </a:lnSpc>
              <a:spcBef>
                <a:spcPts val="1470"/>
              </a:spcBef>
            </a:pPr>
            <a:r>
              <a:rPr dirty="0" sz="7950" spc="-135">
                <a:solidFill>
                  <a:srgbClr val="57FFDB"/>
                </a:solidFill>
              </a:rPr>
              <a:t>ESPECIFICAÇÃO</a:t>
            </a:r>
            <a:r>
              <a:rPr dirty="0" sz="7950" spc="-580">
                <a:solidFill>
                  <a:srgbClr val="57FFDB"/>
                </a:solidFill>
              </a:rPr>
              <a:t> </a:t>
            </a:r>
            <a:r>
              <a:rPr dirty="0" sz="7950" spc="-55">
                <a:solidFill>
                  <a:srgbClr val="57FFDB"/>
                </a:solidFill>
              </a:rPr>
              <a:t>DE  </a:t>
            </a:r>
            <a:r>
              <a:rPr dirty="0" sz="7950" spc="-105">
                <a:solidFill>
                  <a:srgbClr val="57FFDB"/>
                </a:solidFill>
              </a:rPr>
              <a:t>CASO </a:t>
            </a:r>
            <a:r>
              <a:rPr dirty="0" sz="7950" spc="-55">
                <a:solidFill>
                  <a:srgbClr val="57FFDB"/>
                </a:solidFill>
              </a:rPr>
              <a:t>DE </a:t>
            </a:r>
            <a:r>
              <a:rPr dirty="0" sz="7950" spc="-270">
                <a:solidFill>
                  <a:srgbClr val="57FFDB"/>
                </a:solidFill>
              </a:rPr>
              <a:t>USO </a:t>
            </a:r>
            <a:r>
              <a:rPr dirty="0" sz="7950" spc="-55">
                <a:solidFill>
                  <a:srgbClr val="57FFDB"/>
                </a:solidFill>
              </a:rPr>
              <a:t>DE  </a:t>
            </a:r>
            <a:r>
              <a:rPr dirty="0" sz="7950" spc="-175">
                <a:solidFill>
                  <a:srgbClr val="57FFDB"/>
                </a:solidFill>
              </a:rPr>
              <a:t>CONDUÇÃO</a:t>
            </a:r>
            <a:endParaRPr sz="7950"/>
          </a:p>
        </p:txBody>
      </p:sp>
      <p:sp>
        <p:nvSpPr>
          <p:cNvPr id="4" name="object 4"/>
          <p:cNvSpPr txBox="1"/>
          <p:nvPr/>
        </p:nvSpPr>
        <p:spPr>
          <a:xfrm>
            <a:off x="889812" y="343202"/>
            <a:ext cx="164338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50" spc="2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50" spc="-15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5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020" y="198316"/>
            <a:ext cx="571500" cy="571500"/>
            <a:chOff x="160020" y="198316"/>
            <a:chExt cx="571500" cy="571500"/>
          </a:xfrm>
        </p:grpSpPr>
        <p:sp>
          <p:nvSpPr>
            <p:cNvPr id="6" name="object 6"/>
            <p:cNvSpPr/>
            <p:nvPr/>
          </p:nvSpPr>
          <p:spPr>
            <a:xfrm>
              <a:off x="160020" y="198316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1405" y="376453"/>
              <a:ext cx="250408" cy="1629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0985" y="356796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8041" y="398948"/>
              <a:ext cx="158169" cy="1208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1960778" y="2254449"/>
            <a:ext cx="4485224" cy="448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475" y="955933"/>
            <a:ext cx="9869170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160">
                <a:latin typeface="Arial"/>
                <a:cs typeface="Arial"/>
              </a:rPr>
              <a:t>Nome </a:t>
            </a:r>
            <a:r>
              <a:rPr dirty="0" sz="7650" spc="229">
                <a:latin typeface="Arial"/>
                <a:cs typeface="Arial"/>
              </a:rPr>
              <a:t>do </a:t>
            </a:r>
            <a:r>
              <a:rPr dirty="0" sz="7650" spc="340">
                <a:latin typeface="Arial"/>
                <a:cs typeface="Arial"/>
              </a:rPr>
              <a:t>Ca</a:t>
            </a:r>
            <a:r>
              <a:rPr dirty="0" sz="5600" spc="340"/>
              <a:t>s</a:t>
            </a:r>
            <a:r>
              <a:rPr dirty="0" sz="7650" spc="340">
                <a:latin typeface="Arial"/>
                <a:cs typeface="Arial"/>
              </a:rPr>
              <a:t>o</a:t>
            </a:r>
            <a:r>
              <a:rPr dirty="0" sz="7650" spc="-1390">
                <a:latin typeface="Arial"/>
                <a:cs typeface="Arial"/>
              </a:rPr>
              <a:t> </a:t>
            </a:r>
            <a:r>
              <a:rPr dirty="0" sz="7650" spc="110">
                <a:latin typeface="Arial"/>
                <a:cs typeface="Arial"/>
              </a:rPr>
              <a:t>de </a:t>
            </a:r>
            <a:r>
              <a:rPr dirty="0" sz="7650" spc="430">
                <a:latin typeface="Arial"/>
                <a:cs typeface="Arial"/>
              </a:rPr>
              <a:t>U</a:t>
            </a:r>
            <a:r>
              <a:rPr dirty="0" sz="5600" spc="430"/>
              <a:t>s</a:t>
            </a:r>
            <a:r>
              <a:rPr dirty="0" sz="7650" spc="430">
                <a:latin typeface="Arial"/>
                <a:cs typeface="Arial"/>
              </a:rPr>
              <a:t>o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8192" y="292936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28044" y="2693423"/>
            <a:ext cx="3228340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encia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3691290"/>
            <a:ext cx="3857625" cy="1191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380">
                <a:solidFill>
                  <a:srgbClr val="FFFFFF"/>
                </a:solidFill>
                <a:latin typeface="Arial"/>
                <a:cs typeface="Arial"/>
              </a:rPr>
              <a:t>Obje</a:t>
            </a:r>
            <a:r>
              <a:rPr dirty="0" sz="5600" spc="3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650" spc="38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600" spc="38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7650" spc="38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7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5392023"/>
            <a:ext cx="16252825" cy="2235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0"/>
              </a:spcBef>
            </a:pP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e ca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34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150" spc="34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obje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0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20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ção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acional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capa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z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sust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3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33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150" spc="254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dirty="0" sz="2400" spc="254">
                <a:solidFill>
                  <a:srgbClr val="FFFFFF"/>
                </a:solidFill>
                <a:latin typeface="Trebuchet MS"/>
                <a:cs typeface="Trebuchet MS"/>
              </a:rPr>
              <a:t>ux</a:t>
            </a:r>
            <a:r>
              <a:rPr dirty="0" sz="3150" spc="25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comple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enda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Magic</a:t>
            </a:r>
            <a:r>
              <a:rPr dirty="0" sz="2900" spc="7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incl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indo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ncionalidade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900" spc="2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ux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incipal</a:t>
            </a:r>
            <a:r>
              <a:rPr dirty="0" sz="2900" spc="95">
                <a:solidFill>
                  <a:srgbClr val="FFFFFF"/>
                </a:solidFill>
                <a:latin typeface="Arial"/>
                <a:cs typeface="Arial"/>
              </a:rPr>
              <a:t>),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4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ação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148" y="955936"/>
            <a:ext cx="4455160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305">
                <a:latin typeface="Arial"/>
                <a:cs typeface="Arial"/>
              </a:rPr>
              <a:t>De</a:t>
            </a:r>
            <a:r>
              <a:rPr dirty="0" sz="5600" spc="305"/>
              <a:t>s</a:t>
            </a:r>
            <a:r>
              <a:rPr dirty="0" sz="7650" spc="305">
                <a:latin typeface="Arial"/>
                <a:cs typeface="Arial"/>
              </a:rPr>
              <a:t>c</a:t>
            </a:r>
            <a:r>
              <a:rPr dirty="0" sz="5600" spc="305"/>
              <a:t>r</a:t>
            </a:r>
            <a:r>
              <a:rPr dirty="0" sz="7650" spc="305">
                <a:latin typeface="Arial"/>
                <a:cs typeface="Arial"/>
              </a:rPr>
              <a:t>ição</a:t>
            </a:r>
            <a:endParaRPr sz="7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3158998"/>
            <a:ext cx="16254730" cy="1682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5100"/>
              </a:lnSpc>
              <a:spcBef>
                <a:spcPts val="90"/>
              </a:spcBef>
            </a:pP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3150" spc="254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dirty="0" sz="2400" spc="254">
                <a:solidFill>
                  <a:srgbClr val="FFFFFF"/>
                </a:solidFill>
                <a:latin typeface="Trebuchet MS"/>
                <a:cs typeface="Trebuchet MS"/>
              </a:rPr>
              <a:t>ux</a:t>
            </a:r>
            <a:r>
              <a:rPr dirty="0" sz="3150" spc="25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imei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amen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21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2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15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2400" spc="21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piní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ei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álogo 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loja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2900" spc="9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70">
                <a:solidFill>
                  <a:srgbClr val="FFFFFF"/>
                </a:solidFill>
                <a:latin typeface="Arial"/>
                <a:cs typeface="Arial"/>
              </a:rPr>
              <a:t>eando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como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eço</a:t>
            </a:r>
            <a:r>
              <a:rPr dirty="0" sz="2900" spc="114">
                <a:solidFill>
                  <a:srgbClr val="FFFFFF"/>
                </a:solidFill>
                <a:latin typeface="Arial"/>
                <a:cs typeface="Arial"/>
              </a:rPr>
              <a:t>, 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ição</a:t>
            </a:r>
            <a:r>
              <a:rPr dirty="0" sz="2900" spc="12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capa</a:t>
            </a:r>
            <a:r>
              <a:rPr dirty="0" sz="2900" spc="3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afo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5368798"/>
            <a:ext cx="8982075" cy="1130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90"/>
              </a:spcBef>
              <a:tabLst>
                <a:tab pos="2265045" algn="l"/>
                <a:tab pos="2656840" algn="l"/>
                <a:tab pos="3430904" algn="l"/>
                <a:tab pos="4084320" algn="l"/>
                <a:tab pos="4569460" algn="l"/>
                <a:tab pos="5121275" algn="l"/>
                <a:tab pos="6424930" algn="l"/>
                <a:tab pos="6502400" algn="l"/>
                <a:tab pos="8536305" algn="l"/>
                <a:tab pos="8752840" algn="l"/>
              </a:tabLst>
            </a:pP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Selecionando	</a:t>
            </a:r>
            <a:r>
              <a:rPr dirty="0" sz="2400" spc="3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335">
                <a:solidFill>
                  <a:srgbClr val="FFFFFF"/>
                </a:solidFill>
                <a:latin typeface="Arial"/>
                <a:cs typeface="Arial"/>
              </a:rPr>
              <a:t>m	</a:t>
            </a:r>
            <a:r>
              <a:rPr dirty="0" sz="3150" spc="3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300">
                <a:solidFill>
                  <a:srgbClr val="FFFFFF"/>
                </a:solidFill>
                <a:latin typeface="Trebuchet MS"/>
                <a:cs typeface="Trebuchet MS"/>
              </a:rPr>
              <a:t>u	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mai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ejada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1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dirty="0" sz="3150" spc="2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4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2900" spc="45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455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41084" y="5368798"/>
            <a:ext cx="7125334" cy="1130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0170" marR="5080" indent="-78105">
              <a:lnSpc>
                <a:spcPct val="115100"/>
              </a:lnSpc>
              <a:spcBef>
                <a:spcPts val="90"/>
              </a:spcBef>
              <a:tabLst>
                <a:tab pos="1855470" algn="l"/>
                <a:tab pos="2045970" algn="l"/>
                <a:tab pos="2670175" algn="l"/>
                <a:tab pos="4587240" algn="l"/>
                <a:tab pos="5301615" algn="l"/>
                <a:tab pos="5509260" algn="l"/>
                <a:tab pos="6523990" algn="l"/>
                <a:tab pos="6895465" algn="l"/>
              </a:tabLst>
            </a:pP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400" spc="5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4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00" spc="4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4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00" spc="5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m 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	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ã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21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é</a:t>
            </a:r>
            <a:endParaRPr sz="3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541087"/>
            <a:ext cx="15108555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encaminhado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confi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mação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ega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pagamen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5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080512"/>
            <a:ext cx="16253460" cy="3892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8890">
              <a:lnSpc>
                <a:spcPct val="115100"/>
              </a:lnSpc>
              <a:spcBef>
                <a:spcPts val="90"/>
              </a:spcBef>
            </a:pPr>
            <a:r>
              <a:rPr dirty="0" sz="3150" spc="5">
                <a:solidFill>
                  <a:srgbClr val="FFFFFF"/>
                </a:solidFill>
                <a:latin typeface="Arial"/>
                <a:cs typeface="Arial"/>
              </a:rPr>
              <a:t>Uma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2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z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pagamen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foi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ado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jogo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foi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adq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ido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inicia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oce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algn="just" marL="12700" marR="5080">
              <a:lnSpc>
                <a:spcPct val="115100"/>
              </a:lnSpc>
              <a:spcBef>
                <a:spcPts val="5"/>
              </a:spcBef>
            </a:pPr>
            <a:r>
              <a:rPr dirty="0" sz="3150" spc="165">
                <a:solidFill>
                  <a:srgbClr val="FFFFFF"/>
                </a:solidFill>
                <a:latin typeface="Arial"/>
                <a:cs typeface="Arial"/>
              </a:rPr>
              <a:t>Apó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2900" spc="6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encon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alg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0">
                <a:solidFill>
                  <a:srgbClr val="FFFFFF"/>
                </a:solidFill>
                <a:latin typeface="Arial"/>
                <a:cs typeface="Arial"/>
              </a:rPr>
              <a:t>oblema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2400" spc="3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30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305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900" spc="19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clien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55">
                <a:solidFill>
                  <a:srgbClr val="FFFFFF"/>
                </a:solidFill>
                <a:latin typeface="Arial"/>
                <a:cs typeface="Arial"/>
              </a:rPr>
              <a:t>pode  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olici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2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oca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den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ema</a:t>
            </a:r>
            <a:r>
              <a:rPr dirty="0" sz="2900" spc="17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eção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900" spc="13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ibe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odo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2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6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pedido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eali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3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3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340">
                <a:solidFill>
                  <a:srgbClr val="FFFFFF"/>
                </a:solidFill>
                <a:latin typeface="Trebuchet MS"/>
                <a:cs typeface="Trebuchet MS"/>
              </a:rPr>
              <a:t>us 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2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70">
                <a:solidFill>
                  <a:srgbClr val="FFFFFF"/>
                </a:solidFill>
                <a:latin typeface="Trebuchet MS"/>
                <a:cs typeface="Trebuchet MS"/>
              </a:rPr>
              <a:t>tus</a:t>
            </a:r>
            <a:r>
              <a:rPr dirty="0" sz="2900" spc="27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dirty="0" sz="3150" spc="4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oca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54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254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ada </a:t>
            </a:r>
            <a:r>
              <a:rPr dirty="0" sz="3150" spc="18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3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33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usu</a:t>
            </a:r>
            <a:r>
              <a:rPr dirty="0" sz="3150" spc="275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400" spc="2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75">
                <a:solidFill>
                  <a:srgbClr val="FFFFFF"/>
                </a:solidFill>
                <a:latin typeface="Arial"/>
                <a:cs typeface="Arial"/>
              </a:rPr>
              <a:t>io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com 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fil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str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ado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900" spc="15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46" y="955936"/>
            <a:ext cx="9855835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530">
                <a:latin typeface="Arial"/>
                <a:cs typeface="Arial"/>
              </a:rPr>
              <a:t>Req</a:t>
            </a:r>
            <a:r>
              <a:rPr dirty="0" sz="5600" spc="530"/>
              <a:t>u</a:t>
            </a:r>
            <a:r>
              <a:rPr dirty="0" sz="7650" spc="530">
                <a:latin typeface="Arial"/>
                <a:cs typeface="Arial"/>
              </a:rPr>
              <a:t>i</a:t>
            </a:r>
            <a:r>
              <a:rPr dirty="0" sz="5600" spc="530"/>
              <a:t>s</a:t>
            </a:r>
            <a:r>
              <a:rPr dirty="0" sz="7650" spc="530">
                <a:latin typeface="Arial"/>
                <a:cs typeface="Arial"/>
              </a:rPr>
              <a:t>i</a:t>
            </a:r>
            <a:r>
              <a:rPr dirty="0" sz="5600" spc="530"/>
              <a:t>t</a:t>
            </a:r>
            <a:r>
              <a:rPr dirty="0" sz="7650" spc="530">
                <a:latin typeface="Arial"/>
                <a:cs typeface="Arial"/>
              </a:rPr>
              <a:t>o</a:t>
            </a:r>
            <a:r>
              <a:rPr dirty="0" sz="5600" spc="530"/>
              <a:t>s</a:t>
            </a:r>
            <a:r>
              <a:rPr dirty="0" sz="5600" spc="185"/>
              <a:t> </a:t>
            </a:r>
            <a:r>
              <a:rPr dirty="0" sz="7650" spc="430">
                <a:latin typeface="Arial"/>
                <a:cs typeface="Arial"/>
              </a:rPr>
              <a:t>F</a:t>
            </a:r>
            <a:r>
              <a:rPr dirty="0" sz="5600" spc="430"/>
              <a:t>u</a:t>
            </a:r>
            <a:r>
              <a:rPr dirty="0" sz="7650" spc="430">
                <a:latin typeface="Arial"/>
                <a:cs typeface="Arial"/>
              </a:rPr>
              <a:t>ncionai</a:t>
            </a:r>
            <a:r>
              <a:rPr dirty="0" sz="5600" spc="430"/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526551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4631451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6288801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7393701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8498601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9603501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70682" y="3290609"/>
            <a:ext cx="8728075" cy="65874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0031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5">
                <a:solidFill>
                  <a:srgbClr val="FFFFFF"/>
                </a:solidFill>
                <a:latin typeface="Arial"/>
                <a:cs typeface="Arial"/>
              </a:rPr>
              <a:t>encia</a:t>
            </a:r>
            <a:r>
              <a:rPr dirty="0" sz="2400" spc="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inho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5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Arial"/>
              <a:cs typeface="Arial"/>
            </a:endParaRPr>
          </a:p>
          <a:p>
            <a:pPr marL="12700" marR="5080">
              <a:lnSpc>
                <a:spcPct val="115100"/>
              </a:lnSpc>
              <a:spcBef>
                <a:spcPts val="5"/>
              </a:spcBef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0032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90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Defini</a:t>
            </a:r>
            <a:r>
              <a:rPr dirty="0" sz="2400" spc="12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idade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endParaRPr sz="3150">
              <a:latin typeface="Arial"/>
              <a:cs typeface="Arial"/>
            </a:endParaRPr>
          </a:p>
          <a:p>
            <a:pPr marL="12700" marR="3857625">
              <a:lnSpc>
                <a:spcPts val="8700"/>
              </a:lnSpc>
              <a:spcBef>
                <a:spcPts val="1110"/>
              </a:spcBef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0033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Reali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0034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Calc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150">
              <a:latin typeface="Arial"/>
              <a:cs typeface="Arial"/>
            </a:endParaRPr>
          </a:p>
          <a:p>
            <a:pPr marL="12700" marR="970280">
              <a:lnSpc>
                <a:spcPts val="8700"/>
              </a:lnSpc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0035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Seleciona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ende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60">
                <a:solidFill>
                  <a:srgbClr val="FFFFFF"/>
                </a:solidFill>
                <a:latin typeface="Arial"/>
                <a:cs typeface="Arial"/>
              </a:rPr>
              <a:t>eço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ega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0036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Seleciona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3150" spc="-5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pagamen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3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25" y="1226438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6825" y="2331338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3436238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4541138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5646038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6825" y="675093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7855839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6825" y="8960739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70682" y="990497"/>
            <a:ext cx="10921365" cy="8244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0037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Finali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114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150">
              <a:latin typeface="Arial"/>
              <a:cs typeface="Arial"/>
            </a:endParaRPr>
          </a:p>
          <a:p>
            <a:pPr marL="12700" marR="2859405">
              <a:lnSpc>
                <a:spcPts val="8700"/>
              </a:lnSpc>
              <a:spcBef>
                <a:spcPts val="1110"/>
              </a:spcBef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0038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90">
                <a:solidFill>
                  <a:srgbClr val="FFFFFF"/>
                </a:solidFill>
                <a:latin typeface="Arial"/>
                <a:cs typeface="Arial"/>
              </a:rPr>
              <a:t>pacha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-5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45">
                <a:solidFill>
                  <a:srgbClr val="FFFFFF"/>
                </a:solidFill>
                <a:latin typeface="Arial"/>
                <a:cs typeface="Arial"/>
              </a:rPr>
              <a:t>ega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0039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 marR="4950460">
              <a:lnSpc>
                <a:spcPts val="8700"/>
              </a:lnSpc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0040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Solici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oca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0041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21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oca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0042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ali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ação</a:t>
            </a:r>
            <a:r>
              <a:rPr dirty="0" sz="3150" spc="-5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oca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8700"/>
              </a:lnSpc>
            </a:pP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0043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Confi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5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2400" spc="15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ecebimen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oca  </a:t>
            </a:r>
            <a:r>
              <a:rPr dirty="0" sz="3150" spc="380">
                <a:solidFill>
                  <a:srgbClr val="FFFFFF"/>
                </a:solidFill>
                <a:latin typeface="Arial"/>
                <a:cs typeface="Arial"/>
              </a:rPr>
              <a:t>RF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0044 </a:t>
            </a:r>
            <a:r>
              <a:rPr dirty="0" sz="2900" spc="4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900" spc="-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70">
                <a:solidFill>
                  <a:srgbClr val="FFFFFF"/>
                </a:solidFill>
                <a:latin typeface="Arial"/>
                <a:cs typeface="Arial"/>
              </a:rPr>
              <a:t>pom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50" spc="105">
                <a:solidFill>
                  <a:srgbClr val="FFFFFF"/>
                </a:solidFill>
                <a:latin typeface="Arial"/>
                <a:cs typeface="Arial"/>
              </a:rPr>
              <a:t>oca </a:t>
            </a:r>
            <a:r>
              <a:rPr dirty="0" sz="3150" spc="135">
                <a:solidFill>
                  <a:srgbClr val="FFFFFF"/>
                </a:solidFill>
                <a:latin typeface="Arial"/>
                <a:cs typeface="Arial"/>
              </a:rPr>
              <a:t>apó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ecebimen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4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400" spc="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0142" y="3324529"/>
            <a:ext cx="10896599" cy="638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62375" y="6626138"/>
            <a:ext cx="10953749" cy="1343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64859"/>
            <a:ext cx="9072880" cy="477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00">
                <a:latin typeface="Arial"/>
                <a:cs typeface="Arial"/>
              </a:rPr>
              <a:t>Tipo </a:t>
            </a:r>
            <a:r>
              <a:rPr dirty="0" sz="7550" spc="30">
                <a:latin typeface="Arial"/>
                <a:cs typeface="Arial"/>
              </a:rPr>
              <a:t>de </a:t>
            </a:r>
            <a:r>
              <a:rPr dirty="0" sz="7550" spc="280">
                <a:latin typeface="Arial"/>
                <a:cs typeface="Arial"/>
              </a:rPr>
              <a:t>Ca</a:t>
            </a:r>
            <a:r>
              <a:rPr dirty="0" sz="5700" spc="280"/>
              <a:t>s</a:t>
            </a:r>
            <a:r>
              <a:rPr dirty="0" sz="7550" spc="280">
                <a:latin typeface="Arial"/>
                <a:cs typeface="Arial"/>
              </a:rPr>
              <a:t>o </a:t>
            </a:r>
            <a:r>
              <a:rPr dirty="0" sz="7550" spc="30">
                <a:latin typeface="Arial"/>
                <a:cs typeface="Arial"/>
              </a:rPr>
              <a:t>de</a:t>
            </a:r>
            <a:r>
              <a:rPr dirty="0" sz="7550" spc="-515">
                <a:latin typeface="Arial"/>
                <a:cs typeface="Arial"/>
              </a:rPr>
              <a:t> </a:t>
            </a:r>
            <a:r>
              <a:rPr dirty="0" sz="7550" spc="355">
                <a:latin typeface="Arial"/>
                <a:cs typeface="Arial"/>
              </a:rPr>
              <a:t>U</a:t>
            </a:r>
            <a:r>
              <a:rPr dirty="0" sz="5700" spc="355"/>
              <a:t>s</a:t>
            </a:r>
            <a:r>
              <a:rPr dirty="0" sz="7550" spc="355">
                <a:latin typeface="Arial"/>
                <a:cs typeface="Arial"/>
              </a:rPr>
              <a:t>o</a:t>
            </a:r>
            <a:endParaRPr sz="7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7550" spc="400">
                <a:latin typeface="Arial"/>
                <a:cs typeface="Arial"/>
              </a:rPr>
              <a:t>A</a:t>
            </a:r>
            <a:r>
              <a:rPr dirty="0" sz="5700" spc="400"/>
              <a:t>t</a:t>
            </a:r>
            <a:r>
              <a:rPr dirty="0" sz="7550" spc="400">
                <a:latin typeface="Arial"/>
                <a:cs typeface="Arial"/>
              </a:rPr>
              <a:t>o</a:t>
            </a:r>
            <a:r>
              <a:rPr dirty="0" sz="5700" spc="400"/>
              <a:t>r</a:t>
            </a:r>
            <a:r>
              <a:rPr dirty="0" sz="7550" spc="400">
                <a:latin typeface="Arial"/>
                <a:cs typeface="Arial"/>
              </a:rPr>
              <a:t>e</a:t>
            </a:r>
            <a:r>
              <a:rPr dirty="0" sz="5700" spc="400"/>
              <a:t>s</a:t>
            </a:r>
            <a:endParaRPr sz="5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64859"/>
            <a:ext cx="629793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29">
                <a:latin typeface="Arial"/>
                <a:cs typeface="Arial"/>
              </a:rPr>
              <a:t>P</a:t>
            </a:r>
            <a:r>
              <a:rPr dirty="0" sz="5700" spc="229"/>
              <a:t>r</a:t>
            </a:r>
            <a:r>
              <a:rPr dirty="0" sz="7550" spc="229">
                <a:latin typeface="Arial"/>
                <a:cs typeface="Arial"/>
              </a:rPr>
              <a:t>é</a:t>
            </a:r>
            <a:r>
              <a:rPr dirty="0" sz="6900" spc="229">
                <a:latin typeface="Arial"/>
                <a:cs typeface="Arial"/>
              </a:rPr>
              <a:t>-</a:t>
            </a:r>
            <a:r>
              <a:rPr dirty="0" sz="7550" spc="229">
                <a:latin typeface="Arial"/>
                <a:cs typeface="Arial"/>
              </a:rPr>
              <a:t>condiçõe</a:t>
            </a:r>
            <a:r>
              <a:rPr dirty="0" sz="5700" spc="229"/>
              <a:t>s</a:t>
            </a:r>
            <a:endParaRPr sz="5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212210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4317110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70682" y="2976268"/>
            <a:ext cx="14479269" cy="21844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3150" spc="2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150" spc="5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31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3150" spc="180">
                <a:solidFill>
                  <a:srgbClr val="FFFFFF"/>
                </a:solidFill>
                <a:latin typeface="Arial"/>
                <a:cs typeface="Arial"/>
              </a:rPr>
              <a:t>oq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00" spc="18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Arial"/>
              <a:cs typeface="Arial"/>
            </a:endParaRPr>
          </a:p>
          <a:p>
            <a:pPr marL="12700" marR="5080">
              <a:lnSpc>
                <a:spcPts val="4350"/>
              </a:lnSpc>
              <a:tabLst>
                <a:tab pos="9412605" algn="l"/>
                <a:tab pos="14075410" algn="l"/>
              </a:tabLst>
            </a:pP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4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5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240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3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400" spc="4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5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26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800" spc="-3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00" spc="-2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800" spc="-2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26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800" spc="-2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4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8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50" spc="4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800" spc="-3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3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800" spc="-29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800" spc="-3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50" spc="49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ã</a:t>
            </a:r>
            <a:r>
              <a:rPr dirty="0" sz="3800" spc="-2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29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3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50" spc="33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800" spc="-3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3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250" spc="5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800" spc="-3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50" spc="409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800" spc="-135">
                <a:solidFill>
                  <a:srgbClr val="FFFFFF"/>
                </a:solidFill>
                <a:latin typeface="Trebuchet MS"/>
                <a:cs typeface="Trebuchet MS"/>
              </a:rPr>
              <a:t>ope</a:t>
            </a:r>
            <a:r>
              <a:rPr dirty="0" sz="2250" spc="-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135">
                <a:solidFill>
                  <a:srgbClr val="FFFFFF"/>
                </a:solidFill>
                <a:latin typeface="Trebuchet MS"/>
                <a:cs typeface="Trebuchet MS"/>
              </a:rPr>
              <a:t>açõe</a:t>
            </a:r>
            <a:r>
              <a:rPr dirty="0" sz="2250" spc="-13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800" spc="-34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800" spc="-114">
                <a:solidFill>
                  <a:srgbClr val="FFFFFF"/>
                </a:solidFill>
                <a:latin typeface="Trebuchet MS"/>
                <a:cs typeface="Trebuchet MS"/>
              </a:rPr>
              <a:t>comp</a:t>
            </a:r>
            <a:r>
              <a:rPr dirty="0" sz="2250" spc="-11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-114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2250" spc="-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8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50" spc="-45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dirty="0" sz="3800" spc="-45">
                <a:solidFill>
                  <a:srgbClr val="FFFFFF"/>
                </a:solidFill>
                <a:latin typeface="Trebuchet MS"/>
                <a:cs typeface="Trebuchet MS"/>
              </a:rPr>
              <a:t>ali</a:t>
            </a:r>
            <a:r>
              <a:rPr dirty="0" sz="2250" spc="-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800" spc="-45">
                <a:solidFill>
                  <a:srgbClr val="FFFFFF"/>
                </a:solidFill>
                <a:latin typeface="Trebuchet MS"/>
                <a:cs typeface="Trebuchet MS"/>
              </a:rPr>
              <a:t>ação </a:t>
            </a:r>
            <a:r>
              <a:rPr dirty="0" sz="3800" spc="-34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dirty="0" sz="3800" spc="-185">
                <a:solidFill>
                  <a:srgbClr val="FFFFFF"/>
                </a:solidFill>
                <a:latin typeface="Trebuchet MS"/>
                <a:cs typeface="Trebuchet MS"/>
              </a:rPr>
              <a:t>pedido</a:t>
            </a:r>
            <a:r>
              <a:rPr dirty="0" sz="2250" spc="-1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3800" spc="-3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800" spc="-7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6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2250" spc="-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800" spc="-65">
                <a:solidFill>
                  <a:srgbClr val="FFFFFF"/>
                </a:solidFill>
                <a:latin typeface="Trebuchet MS"/>
                <a:cs typeface="Trebuchet MS"/>
              </a:rPr>
              <a:t>ol</a:t>
            </a:r>
            <a:r>
              <a:rPr dirty="0" sz="2250" spc="-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800" spc="-65">
                <a:solidFill>
                  <a:srgbClr val="FFFFFF"/>
                </a:solidFill>
                <a:latin typeface="Trebuchet MS"/>
                <a:cs typeface="Trebuchet MS"/>
              </a:rPr>
              <a:t>ção</a:t>
            </a:r>
            <a:r>
              <a:rPr dirty="0" sz="2100" spc="-6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4186" y="2956904"/>
            <a:ext cx="10982309" cy="611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4871"/>
            <a:ext cx="652145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505">
                <a:latin typeface="Arial"/>
                <a:cs typeface="Arial"/>
              </a:rPr>
              <a:t>Fl</a:t>
            </a:r>
            <a:r>
              <a:rPr dirty="0" sz="5700" spc="505"/>
              <a:t>ux</a:t>
            </a:r>
            <a:r>
              <a:rPr dirty="0" sz="7550" spc="505">
                <a:latin typeface="Arial"/>
                <a:cs typeface="Arial"/>
              </a:rPr>
              <a:t>o</a:t>
            </a:r>
            <a:r>
              <a:rPr dirty="0" sz="7550" spc="-50">
                <a:latin typeface="Arial"/>
                <a:cs typeface="Arial"/>
              </a:rPr>
              <a:t> </a:t>
            </a:r>
            <a:r>
              <a:rPr dirty="0" sz="7550" spc="145">
                <a:latin typeface="Arial"/>
                <a:cs typeface="Arial"/>
              </a:rPr>
              <a:t>P</a:t>
            </a:r>
            <a:r>
              <a:rPr dirty="0" sz="5700" spc="145"/>
              <a:t>r</a:t>
            </a:r>
            <a:r>
              <a:rPr dirty="0" sz="7550" spc="145">
                <a:latin typeface="Arial"/>
                <a:cs typeface="Arial"/>
              </a:rPr>
              <a:t>incipal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912218" cy="10286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52585" y="9308898"/>
            <a:ext cx="5638247" cy="98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211659" y="7183861"/>
            <a:ext cx="28575" cy="1895475"/>
          </a:xfrm>
          <a:custGeom>
            <a:avLst/>
            <a:gdLst/>
            <a:ahLst/>
            <a:cxnLst/>
            <a:rect l="l" t="t" r="r" b="b"/>
            <a:pathLst>
              <a:path w="28575" h="1895475">
                <a:moveTo>
                  <a:pt x="28575" y="1895475"/>
                </a:moveTo>
                <a:lnTo>
                  <a:pt x="0" y="1895475"/>
                </a:lnTo>
                <a:lnTo>
                  <a:pt x="0" y="0"/>
                </a:lnTo>
                <a:lnTo>
                  <a:pt x="28575" y="0"/>
                </a:lnTo>
                <a:lnTo>
                  <a:pt x="28575" y="18954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7313" y="758165"/>
            <a:ext cx="8305799" cy="4381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7313" y="5433029"/>
            <a:ext cx="8153399" cy="4667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96556" y="989501"/>
            <a:ext cx="5377180" cy="9499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050" spc="370">
                <a:latin typeface="Arial"/>
                <a:cs typeface="Arial"/>
              </a:rPr>
              <a:t>Vi</a:t>
            </a:r>
            <a:r>
              <a:rPr dirty="0" sz="4550" spc="370"/>
              <a:t>su</a:t>
            </a:r>
            <a:r>
              <a:rPr dirty="0" sz="6050" spc="370">
                <a:latin typeface="Arial"/>
                <a:cs typeface="Arial"/>
              </a:rPr>
              <a:t>ali</a:t>
            </a:r>
            <a:r>
              <a:rPr dirty="0" sz="4550" spc="370"/>
              <a:t>z</a:t>
            </a:r>
            <a:r>
              <a:rPr dirty="0" sz="6050" spc="370">
                <a:latin typeface="Arial"/>
                <a:cs typeface="Arial"/>
              </a:rPr>
              <a:t>a</a:t>
            </a:r>
            <a:r>
              <a:rPr dirty="0" sz="4550" spc="370"/>
              <a:t>r</a:t>
            </a:r>
            <a:r>
              <a:rPr dirty="0" sz="4550" spc="-245"/>
              <a:t> </a:t>
            </a:r>
            <a:r>
              <a:rPr dirty="0" sz="6050" spc="155">
                <a:latin typeface="Arial"/>
                <a:cs typeface="Arial"/>
              </a:rPr>
              <a:t>ca</a:t>
            </a:r>
            <a:r>
              <a:rPr dirty="0" sz="4550" spc="155"/>
              <a:t>rt</a:t>
            </a:r>
            <a:r>
              <a:rPr dirty="0" sz="6050" spc="155">
                <a:latin typeface="Arial"/>
                <a:cs typeface="Arial"/>
              </a:rPr>
              <a:t>a</a:t>
            </a:r>
            <a:endParaRPr sz="6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99370" y="2231189"/>
            <a:ext cx="5761355" cy="55727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197485">
              <a:lnSpc>
                <a:spcPts val="4610"/>
              </a:lnSpc>
              <a:spcBef>
                <a:spcPts val="515"/>
              </a:spcBef>
            </a:pPr>
            <a:r>
              <a:rPr dirty="0" sz="4100" spc="35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ssu</a:t>
            </a:r>
            <a:r>
              <a:rPr dirty="0" sz="4100" spc="3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oda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29">
                <a:solidFill>
                  <a:srgbClr val="FFFFFF"/>
                </a:solidFill>
                <a:latin typeface="Arial"/>
                <a:cs typeface="Arial"/>
              </a:rPr>
              <a:t>maçõe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4100" spc="-355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4100" spc="-2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-25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dirty="0" sz="4100" spc="-47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100" spc="-185">
                <a:solidFill>
                  <a:srgbClr val="FFFFFF"/>
                </a:solidFill>
                <a:latin typeface="Arial"/>
                <a:cs typeface="Arial"/>
              </a:rPr>
              <a:t>eja</a:t>
            </a:r>
            <a:r>
              <a:rPr dirty="0" sz="2400" spc="-1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2400" spc="-2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295">
                <a:solidFill>
                  <a:srgbClr val="FFFFFF"/>
                </a:solidFill>
                <a:latin typeface="Arial"/>
                <a:cs typeface="Arial"/>
              </a:rPr>
              <a:t>em  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204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dirty="0" sz="2400" spc="-204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4100" spc="-204">
                <a:solidFill>
                  <a:srgbClr val="FFFFFF"/>
                </a:solidFill>
                <a:latin typeface="Arial"/>
                <a:cs typeface="Arial"/>
              </a:rPr>
              <a:t>ibilidade </a:t>
            </a:r>
            <a:r>
              <a:rPr dirty="0" sz="4100" spc="-434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4100" spc="-290">
                <a:solidFill>
                  <a:srgbClr val="FFFFFF"/>
                </a:solidFill>
                <a:latin typeface="Arial"/>
                <a:cs typeface="Arial"/>
              </a:rPr>
              <a:t>adiciona</a:t>
            </a:r>
            <a:r>
              <a:rPr dirty="0" sz="2400" spc="-29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4100" spc="-445">
                <a:solidFill>
                  <a:srgbClr val="FFFFFF"/>
                </a:solidFill>
                <a:latin typeface="Arial"/>
                <a:cs typeface="Arial"/>
              </a:rPr>
              <a:t>ao</a:t>
            </a:r>
            <a:r>
              <a:rPr dirty="0" sz="41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100" spc="-130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r>
              <a:rPr dirty="0" sz="2250" spc="-13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4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Arial Black"/>
              <a:cs typeface="Arial Black"/>
            </a:endParaRPr>
          </a:p>
          <a:p>
            <a:pPr algn="just" marL="12700" marR="5080">
              <a:lnSpc>
                <a:spcPts val="4610"/>
              </a:lnSpc>
            </a:pPr>
            <a:r>
              <a:rPr dirty="0" sz="4100" spc="-22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225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4100" spc="-22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adicionada </a:t>
            </a:r>
            <a:r>
              <a:rPr dirty="0" sz="4100" spc="-445">
                <a:solidFill>
                  <a:srgbClr val="FFFFFF"/>
                </a:solidFill>
                <a:latin typeface="Arial"/>
                <a:cs typeface="Arial"/>
              </a:rPr>
              <a:t>ao 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inho</a:t>
            </a:r>
            <a:r>
              <a:rPr dirty="0" sz="2250" spc="-140">
                <a:solidFill>
                  <a:srgbClr val="FFFFFF"/>
                </a:solidFill>
                <a:latin typeface="Arial Black"/>
                <a:cs typeface="Arial Black"/>
              </a:rPr>
              <a:t>,  </a:t>
            </a:r>
            <a:r>
              <a:rPr dirty="0" sz="4100" spc="-415">
                <a:solidFill>
                  <a:srgbClr val="FFFFFF"/>
                </a:solidFill>
                <a:latin typeface="Arial"/>
                <a:cs typeface="Arial"/>
              </a:rPr>
              <a:t>pode</a:t>
            </a:r>
            <a:r>
              <a:rPr dirty="0" sz="4100" spc="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finali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4100" spc="-49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-31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-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1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4100" spc="114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100" spc="-34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-3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340">
                <a:solidFill>
                  <a:srgbClr val="FFFFFF"/>
                </a:solidFill>
                <a:latin typeface="Arial"/>
                <a:cs typeface="Arial"/>
              </a:rPr>
              <a:t>ando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792" y="149533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571500" cy="571500"/>
            <a:chOff x="0" y="0"/>
            <a:chExt cx="571500" cy="571500"/>
          </a:xfrm>
        </p:grpSpPr>
        <p:sp>
          <p:nvSpPr>
            <p:cNvPr id="12" name="object 12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1385" y="178133"/>
              <a:ext cx="250408" cy="1629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965" y="158475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8021" y="200628"/>
              <a:ext cx="158169" cy="1208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827" y="1174089"/>
            <a:ext cx="11849099" cy="781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827" y="1174089"/>
            <a:ext cx="11849099" cy="7819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5288" y="1721126"/>
            <a:ext cx="13515959" cy="6848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2394" y="4079793"/>
            <a:ext cx="13439759" cy="2124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6418" y="2595005"/>
            <a:ext cx="12677759" cy="6048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4865"/>
            <a:ext cx="752284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610"/>
              <a:t>Fl</a:t>
            </a:r>
            <a:r>
              <a:rPr dirty="0" sz="5400" spc="610">
                <a:latin typeface="Arial"/>
                <a:cs typeface="Arial"/>
              </a:rPr>
              <a:t>ux</a:t>
            </a:r>
            <a:r>
              <a:rPr dirty="0" sz="7550" spc="610"/>
              <a:t>o</a:t>
            </a:r>
            <a:r>
              <a:rPr dirty="0" sz="7550" spc="-225"/>
              <a:t> </a:t>
            </a:r>
            <a:r>
              <a:rPr dirty="0" sz="7550" spc="475"/>
              <a:t>Al</a:t>
            </a:r>
            <a:r>
              <a:rPr dirty="0" sz="5400" spc="475">
                <a:latin typeface="Arial"/>
                <a:cs typeface="Arial"/>
              </a:rPr>
              <a:t>t</a:t>
            </a:r>
            <a:r>
              <a:rPr dirty="0" sz="7550" spc="475"/>
              <a:t>e</a:t>
            </a:r>
            <a:r>
              <a:rPr dirty="0" sz="5400" spc="475">
                <a:latin typeface="Arial"/>
                <a:cs typeface="Arial"/>
              </a:rPr>
              <a:t>r</a:t>
            </a:r>
            <a:r>
              <a:rPr dirty="0" sz="7550" spc="475"/>
              <a:t>na</a:t>
            </a:r>
            <a:r>
              <a:rPr dirty="0" sz="5400" spc="475">
                <a:latin typeface="Arial"/>
                <a:cs typeface="Arial"/>
              </a:rPr>
              <a:t>t</a:t>
            </a:r>
            <a:r>
              <a:rPr dirty="0" sz="7550" spc="475"/>
              <a:t>i</a:t>
            </a:r>
            <a:r>
              <a:rPr dirty="0" sz="5400" spc="475">
                <a:latin typeface="Arial"/>
                <a:cs typeface="Arial"/>
              </a:rPr>
              <a:t>v</a:t>
            </a:r>
            <a:r>
              <a:rPr dirty="0" sz="7550" spc="475"/>
              <a:t>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2242" y="1628372"/>
            <a:ext cx="12392009" cy="636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0825" y="2745333"/>
            <a:ext cx="13944599" cy="480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4859"/>
            <a:ext cx="780605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610"/>
              <a:t>Fl</a:t>
            </a:r>
            <a:r>
              <a:rPr dirty="0" sz="5400" spc="610">
                <a:latin typeface="Arial"/>
                <a:cs typeface="Arial"/>
              </a:rPr>
              <a:t>ux</a:t>
            </a:r>
            <a:r>
              <a:rPr dirty="0" sz="7550" spc="610"/>
              <a:t>o </a:t>
            </a:r>
            <a:r>
              <a:rPr dirty="0" sz="7550" spc="395"/>
              <a:t>De</a:t>
            </a:r>
            <a:r>
              <a:rPr dirty="0" sz="7550" spc="-1010"/>
              <a:t> </a:t>
            </a:r>
            <a:r>
              <a:rPr dirty="0" sz="7550" spc="295"/>
              <a:t>E</a:t>
            </a:r>
            <a:r>
              <a:rPr dirty="0" sz="5400" spc="295">
                <a:latin typeface="Arial"/>
                <a:cs typeface="Arial"/>
              </a:rPr>
              <a:t>x</a:t>
            </a:r>
            <a:r>
              <a:rPr dirty="0" sz="7550" spc="295"/>
              <a:t>ceção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3729" y="2889016"/>
            <a:ext cx="10753709" cy="595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6710" y="827830"/>
            <a:ext cx="1316418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520"/>
              <a:t>P</a:t>
            </a:r>
            <a:r>
              <a:rPr dirty="0" sz="5400" spc="520">
                <a:latin typeface="Arial"/>
                <a:cs typeface="Arial"/>
              </a:rPr>
              <a:t>r</a:t>
            </a:r>
            <a:r>
              <a:rPr dirty="0" sz="7550" spc="520"/>
              <a:t>o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ó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ipo </a:t>
            </a:r>
            <a:r>
              <a:rPr dirty="0" sz="7550" spc="114"/>
              <a:t>da </a:t>
            </a:r>
            <a:r>
              <a:rPr dirty="0" sz="7550" spc="45"/>
              <a:t>Tela </a:t>
            </a:r>
            <a:r>
              <a:rPr dirty="0" sz="7550" spc="65"/>
              <a:t>de</a:t>
            </a:r>
            <a:r>
              <a:rPr dirty="0" sz="7550" spc="-1385"/>
              <a:t> </a:t>
            </a:r>
            <a:r>
              <a:rPr dirty="0" sz="7550" spc="355"/>
              <a:t>Ca</a:t>
            </a:r>
            <a:r>
              <a:rPr dirty="0" sz="5400" spc="355">
                <a:latin typeface="Arial"/>
                <a:cs typeface="Arial"/>
              </a:rPr>
              <a:t>t</a:t>
            </a:r>
            <a:r>
              <a:rPr dirty="0" sz="7550" spc="355"/>
              <a:t>álogo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2392" y="2781543"/>
            <a:ext cx="10782299" cy="47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0862" y="964859"/>
            <a:ext cx="1275588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520"/>
              <a:t>P</a:t>
            </a:r>
            <a:r>
              <a:rPr dirty="0" sz="5400" spc="520">
                <a:latin typeface="Arial"/>
                <a:cs typeface="Arial"/>
              </a:rPr>
              <a:t>r</a:t>
            </a:r>
            <a:r>
              <a:rPr dirty="0" sz="7550" spc="520"/>
              <a:t>o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ó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ipo </a:t>
            </a:r>
            <a:r>
              <a:rPr dirty="0" sz="7550" spc="114"/>
              <a:t>da </a:t>
            </a:r>
            <a:r>
              <a:rPr dirty="0" sz="7550" spc="45"/>
              <a:t>Tela </a:t>
            </a:r>
            <a:r>
              <a:rPr dirty="0" sz="7550" spc="65"/>
              <a:t>de</a:t>
            </a:r>
            <a:r>
              <a:rPr dirty="0" sz="7550" spc="-1370"/>
              <a:t> </a:t>
            </a:r>
            <a:r>
              <a:rPr dirty="0" sz="7550" spc="695"/>
              <a:t>P</a:t>
            </a:r>
            <a:r>
              <a:rPr dirty="0" sz="5400" spc="695">
                <a:latin typeface="Arial"/>
                <a:cs typeface="Arial"/>
              </a:rPr>
              <a:t>r</a:t>
            </a:r>
            <a:r>
              <a:rPr dirty="0" sz="7550" spc="695"/>
              <a:t>od</a:t>
            </a:r>
            <a:r>
              <a:rPr dirty="0" sz="5400" spc="695">
                <a:latin typeface="Arial"/>
                <a:cs typeface="Arial"/>
              </a:rPr>
              <a:t>ut</a:t>
            </a:r>
            <a:r>
              <a:rPr dirty="0" sz="7550" spc="695"/>
              <a:t>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4305" y="2518872"/>
            <a:ext cx="10782299" cy="5876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7755" y="964871"/>
            <a:ext cx="1314513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520"/>
              <a:t>P</a:t>
            </a:r>
            <a:r>
              <a:rPr dirty="0" sz="5400" spc="520">
                <a:latin typeface="Arial"/>
                <a:cs typeface="Arial"/>
              </a:rPr>
              <a:t>r</a:t>
            </a:r>
            <a:r>
              <a:rPr dirty="0" sz="7550" spc="520"/>
              <a:t>o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ó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ipo </a:t>
            </a:r>
            <a:r>
              <a:rPr dirty="0" sz="7550" spc="114"/>
              <a:t>da </a:t>
            </a:r>
            <a:r>
              <a:rPr dirty="0" sz="7550" spc="45"/>
              <a:t>Tela </a:t>
            </a:r>
            <a:r>
              <a:rPr dirty="0" sz="7550" spc="65"/>
              <a:t>de</a:t>
            </a:r>
            <a:r>
              <a:rPr dirty="0" sz="7550" spc="-1355"/>
              <a:t> </a:t>
            </a:r>
            <a:r>
              <a:rPr dirty="0" sz="7550" spc="525"/>
              <a:t>Ca</a:t>
            </a:r>
            <a:r>
              <a:rPr dirty="0" sz="5400" spc="525">
                <a:latin typeface="Arial"/>
                <a:cs typeface="Arial"/>
              </a:rPr>
              <a:t>rr</a:t>
            </a:r>
            <a:r>
              <a:rPr dirty="0" sz="7550" spc="525"/>
              <a:t>inho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13661" y="338"/>
            <a:ext cx="11974248" cy="5667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1104" y="5"/>
            <a:ext cx="18292445" cy="10299700"/>
            <a:chOff x="-1104" y="5"/>
            <a:chExt cx="18292445" cy="10299700"/>
          </a:xfrm>
        </p:grpSpPr>
        <p:sp>
          <p:nvSpPr>
            <p:cNvPr id="5" name="object 5"/>
            <p:cNvSpPr/>
            <p:nvPr/>
          </p:nvSpPr>
          <p:spPr>
            <a:xfrm>
              <a:off x="-1104" y="7603329"/>
              <a:ext cx="18291935" cy="2696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211659" y="7183861"/>
              <a:ext cx="28575" cy="1895475"/>
            </a:xfrm>
            <a:custGeom>
              <a:avLst/>
              <a:gdLst/>
              <a:ahLst/>
              <a:cxnLst/>
              <a:rect l="l" t="t" r="r" b="b"/>
              <a:pathLst>
                <a:path w="28575" h="1895475">
                  <a:moveTo>
                    <a:pt x="28575" y="1895475"/>
                  </a:moveTo>
                  <a:lnTo>
                    <a:pt x="0" y="1895475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8954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68151" y="480590"/>
              <a:ext cx="7715249" cy="8982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5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571500"/>
                  </a:moveTo>
                  <a:lnTo>
                    <a:pt x="243821" y="568407"/>
                  </a:lnTo>
                  <a:lnTo>
                    <a:pt x="202801" y="559195"/>
                  </a:lnTo>
                  <a:lnTo>
                    <a:pt x="163575" y="544065"/>
                  </a:lnTo>
                  <a:lnTo>
                    <a:pt x="126996" y="523342"/>
                  </a:lnTo>
                  <a:lnTo>
                    <a:pt x="93851" y="497477"/>
                  </a:lnTo>
                  <a:lnTo>
                    <a:pt x="64862" y="467028"/>
                  </a:lnTo>
                  <a:lnTo>
                    <a:pt x="40653" y="432654"/>
                  </a:lnTo>
                  <a:lnTo>
                    <a:pt x="21751" y="395101"/>
                  </a:lnTo>
                  <a:lnTo>
                    <a:pt x="8563" y="355181"/>
                  </a:lnTo>
                  <a:lnTo>
                    <a:pt x="1375" y="313758"/>
                  </a:lnTo>
                  <a:lnTo>
                    <a:pt x="0" y="285750"/>
                  </a:lnTo>
                  <a:lnTo>
                    <a:pt x="85" y="278735"/>
                  </a:lnTo>
                  <a:lnTo>
                    <a:pt x="4206" y="236899"/>
                  </a:lnTo>
                  <a:lnTo>
                    <a:pt x="14422" y="196113"/>
                  </a:lnTo>
                  <a:lnTo>
                    <a:pt x="30510" y="157275"/>
                  </a:lnTo>
                  <a:lnTo>
                    <a:pt x="52126" y="121211"/>
                  </a:lnTo>
                  <a:lnTo>
                    <a:pt x="78794" y="88715"/>
                  </a:lnTo>
                  <a:lnTo>
                    <a:pt x="109949" y="60478"/>
                  </a:lnTo>
                  <a:lnTo>
                    <a:pt x="144902" y="37123"/>
                  </a:lnTo>
                  <a:lnTo>
                    <a:pt x="182912" y="19146"/>
                  </a:lnTo>
                  <a:lnTo>
                    <a:pt x="223139" y="6943"/>
                  </a:lnTo>
                  <a:lnTo>
                    <a:pt x="264731" y="773"/>
                  </a:lnTo>
                  <a:lnTo>
                    <a:pt x="285750" y="0"/>
                  </a:lnTo>
                  <a:lnTo>
                    <a:pt x="292765" y="85"/>
                  </a:lnTo>
                  <a:lnTo>
                    <a:pt x="334600" y="4206"/>
                  </a:lnTo>
                  <a:lnTo>
                    <a:pt x="375386" y="14422"/>
                  </a:lnTo>
                  <a:lnTo>
                    <a:pt x="414224" y="30510"/>
                  </a:lnTo>
                  <a:lnTo>
                    <a:pt x="450288" y="52126"/>
                  </a:lnTo>
                  <a:lnTo>
                    <a:pt x="482785" y="78794"/>
                  </a:lnTo>
                  <a:lnTo>
                    <a:pt x="511021" y="109949"/>
                  </a:lnTo>
                  <a:lnTo>
                    <a:pt x="534376" y="144902"/>
                  </a:lnTo>
                  <a:lnTo>
                    <a:pt x="552353" y="182912"/>
                  </a:lnTo>
                  <a:lnTo>
                    <a:pt x="564556" y="223139"/>
                  </a:lnTo>
                  <a:lnTo>
                    <a:pt x="570726" y="264731"/>
                  </a:lnTo>
                  <a:lnTo>
                    <a:pt x="571500" y="285750"/>
                  </a:lnTo>
                  <a:lnTo>
                    <a:pt x="571414" y="292765"/>
                  </a:lnTo>
                  <a:lnTo>
                    <a:pt x="567293" y="334600"/>
                  </a:lnTo>
                  <a:lnTo>
                    <a:pt x="557077" y="375386"/>
                  </a:lnTo>
                  <a:lnTo>
                    <a:pt x="540989" y="414224"/>
                  </a:lnTo>
                  <a:lnTo>
                    <a:pt x="519373" y="450288"/>
                  </a:lnTo>
                  <a:lnTo>
                    <a:pt x="492705" y="482785"/>
                  </a:lnTo>
                  <a:lnTo>
                    <a:pt x="461551" y="511021"/>
                  </a:lnTo>
                  <a:lnTo>
                    <a:pt x="426597" y="534376"/>
                  </a:lnTo>
                  <a:lnTo>
                    <a:pt x="388588" y="552353"/>
                  </a:lnTo>
                  <a:lnTo>
                    <a:pt x="348360" y="564556"/>
                  </a:lnTo>
                  <a:lnTo>
                    <a:pt x="306769" y="570726"/>
                  </a:lnTo>
                  <a:lnTo>
                    <a:pt x="285750" y="5715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1385" y="178145"/>
              <a:ext cx="250408" cy="1629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965" y="158487"/>
              <a:ext cx="251460" cy="256540"/>
            </a:xfrm>
            <a:custGeom>
              <a:avLst/>
              <a:gdLst/>
              <a:ahLst/>
              <a:cxnLst/>
              <a:rect l="l" t="t" r="r" b="b"/>
              <a:pathLst>
                <a:path w="251459" h="256540">
                  <a:moveTo>
                    <a:pt x="246844" y="202265"/>
                  </a:moveTo>
                  <a:lnTo>
                    <a:pt x="4165" y="202265"/>
                  </a:lnTo>
                  <a:lnTo>
                    <a:pt x="0" y="198111"/>
                  </a:lnTo>
                  <a:lnTo>
                    <a:pt x="0" y="4167"/>
                  </a:lnTo>
                  <a:lnTo>
                    <a:pt x="4165" y="0"/>
                  </a:lnTo>
                  <a:lnTo>
                    <a:pt x="246844" y="0"/>
                  </a:lnTo>
                  <a:lnTo>
                    <a:pt x="251009" y="4167"/>
                  </a:lnTo>
                  <a:lnTo>
                    <a:pt x="251009" y="5674"/>
                  </a:lnTo>
                  <a:lnTo>
                    <a:pt x="7297" y="5674"/>
                  </a:lnTo>
                  <a:lnTo>
                    <a:pt x="5674" y="7286"/>
                  </a:lnTo>
                  <a:lnTo>
                    <a:pt x="5674" y="194976"/>
                  </a:lnTo>
                  <a:lnTo>
                    <a:pt x="7297" y="196587"/>
                  </a:lnTo>
                  <a:lnTo>
                    <a:pt x="251009" y="196587"/>
                  </a:lnTo>
                  <a:lnTo>
                    <a:pt x="251009" y="198111"/>
                  </a:lnTo>
                  <a:lnTo>
                    <a:pt x="246844" y="202265"/>
                  </a:lnTo>
                  <a:close/>
                </a:path>
                <a:path w="251459" h="256540">
                  <a:moveTo>
                    <a:pt x="251009" y="196587"/>
                  </a:moveTo>
                  <a:lnTo>
                    <a:pt x="243711" y="196587"/>
                  </a:lnTo>
                  <a:lnTo>
                    <a:pt x="245334" y="194976"/>
                  </a:lnTo>
                  <a:lnTo>
                    <a:pt x="245334" y="7286"/>
                  </a:lnTo>
                  <a:lnTo>
                    <a:pt x="243711" y="5674"/>
                  </a:lnTo>
                  <a:lnTo>
                    <a:pt x="251009" y="5674"/>
                  </a:lnTo>
                  <a:lnTo>
                    <a:pt x="251009" y="196587"/>
                  </a:lnTo>
                  <a:close/>
                </a:path>
                <a:path w="251459" h="256540">
                  <a:moveTo>
                    <a:pt x="174671" y="234588"/>
                  </a:moveTo>
                  <a:lnTo>
                    <a:pt x="76337" y="234588"/>
                  </a:lnTo>
                  <a:lnTo>
                    <a:pt x="75657" y="233295"/>
                  </a:lnTo>
                  <a:lnTo>
                    <a:pt x="75384" y="232259"/>
                  </a:lnTo>
                  <a:lnTo>
                    <a:pt x="75271" y="204659"/>
                  </a:lnTo>
                  <a:lnTo>
                    <a:pt x="75543" y="203411"/>
                  </a:lnTo>
                  <a:lnTo>
                    <a:pt x="76042" y="202265"/>
                  </a:lnTo>
                  <a:lnTo>
                    <a:pt x="174966" y="202265"/>
                  </a:lnTo>
                  <a:lnTo>
                    <a:pt x="82557" y="202387"/>
                  </a:lnTo>
                  <a:lnTo>
                    <a:pt x="80945" y="203999"/>
                  </a:lnTo>
                  <a:lnTo>
                    <a:pt x="80945" y="232259"/>
                  </a:lnTo>
                  <a:lnTo>
                    <a:pt x="82557" y="233871"/>
                  </a:lnTo>
                  <a:lnTo>
                    <a:pt x="175049" y="233871"/>
                  </a:lnTo>
                  <a:lnTo>
                    <a:pt x="174671" y="234588"/>
                  </a:lnTo>
                  <a:close/>
                </a:path>
                <a:path w="251459" h="256540">
                  <a:moveTo>
                    <a:pt x="175049" y="233871"/>
                  </a:moveTo>
                  <a:lnTo>
                    <a:pt x="168452" y="233871"/>
                  </a:lnTo>
                  <a:lnTo>
                    <a:pt x="170063" y="232259"/>
                  </a:lnTo>
                  <a:lnTo>
                    <a:pt x="170063" y="203999"/>
                  </a:lnTo>
                  <a:lnTo>
                    <a:pt x="168452" y="202387"/>
                  </a:lnTo>
                  <a:lnTo>
                    <a:pt x="175020" y="202387"/>
                  </a:lnTo>
                  <a:lnTo>
                    <a:pt x="175466" y="203411"/>
                  </a:lnTo>
                  <a:lnTo>
                    <a:pt x="175738" y="204659"/>
                  </a:lnTo>
                  <a:lnTo>
                    <a:pt x="175625" y="232259"/>
                  </a:lnTo>
                  <a:lnTo>
                    <a:pt x="175352" y="233295"/>
                  </a:lnTo>
                  <a:lnTo>
                    <a:pt x="175049" y="233871"/>
                  </a:lnTo>
                  <a:close/>
                </a:path>
                <a:path w="251459" h="256540">
                  <a:moveTo>
                    <a:pt x="196474" y="255983"/>
                  </a:moveTo>
                  <a:lnTo>
                    <a:pt x="54296" y="255983"/>
                  </a:lnTo>
                  <a:lnTo>
                    <a:pt x="50131" y="251829"/>
                  </a:lnTo>
                  <a:lnTo>
                    <a:pt x="50131" y="238742"/>
                  </a:lnTo>
                  <a:lnTo>
                    <a:pt x="54296" y="234588"/>
                  </a:lnTo>
                  <a:lnTo>
                    <a:pt x="196474" y="234588"/>
                  </a:lnTo>
                  <a:lnTo>
                    <a:pt x="200639" y="238742"/>
                  </a:lnTo>
                  <a:lnTo>
                    <a:pt x="200639" y="240261"/>
                  </a:lnTo>
                  <a:lnTo>
                    <a:pt x="57418" y="240261"/>
                  </a:lnTo>
                  <a:lnTo>
                    <a:pt x="55806" y="241873"/>
                  </a:lnTo>
                  <a:lnTo>
                    <a:pt x="55806" y="248694"/>
                  </a:lnTo>
                  <a:lnTo>
                    <a:pt x="57418" y="250305"/>
                  </a:lnTo>
                  <a:lnTo>
                    <a:pt x="200639" y="250305"/>
                  </a:lnTo>
                  <a:lnTo>
                    <a:pt x="200639" y="251829"/>
                  </a:lnTo>
                  <a:lnTo>
                    <a:pt x="196474" y="255983"/>
                  </a:lnTo>
                  <a:close/>
                </a:path>
                <a:path w="251459" h="256540">
                  <a:moveTo>
                    <a:pt x="200639" y="250305"/>
                  </a:moveTo>
                  <a:lnTo>
                    <a:pt x="193353" y="250305"/>
                  </a:lnTo>
                  <a:lnTo>
                    <a:pt x="194964" y="248694"/>
                  </a:lnTo>
                  <a:lnTo>
                    <a:pt x="194964" y="241873"/>
                  </a:lnTo>
                  <a:lnTo>
                    <a:pt x="193353" y="240261"/>
                  </a:lnTo>
                  <a:lnTo>
                    <a:pt x="200639" y="240261"/>
                  </a:lnTo>
                  <a:lnTo>
                    <a:pt x="200639" y="250305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8021" y="200640"/>
              <a:ext cx="158169" cy="1208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734433" y="3289422"/>
            <a:ext cx="3650615" cy="123634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42900">
              <a:lnSpc>
                <a:spcPts val="4610"/>
              </a:lnSpc>
              <a:spcBef>
                <a:spcPts val="515"/>
              </a:spcBef>
              <a:tabLst>
                <a:tab pos="3149600" algn="l"/>
              </a:tabLst>
            </a:pP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4100" spc="-40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5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100" spc="-40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4100" spc="-165">
                <a:solidFill>
                  <a:srgbClr val="FFFFFF"/>
                </a:solidFill>
                <a:latin typeface="Arial"/>
                <a:cs typeface="Arial"/>
              </a:rPr>
              <a:t>cliq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100" spc="-16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4100" spc="-50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4100" spc="-4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finali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1744" y="3289422"/>
            <a:ext cx="1737360" cy="182181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5080">
              <a:lnSpc>
                <a:spcPts val="4610"/>
              </a:lnSpc>
              <a:spcBef>
                <a:spcPts val="515"/>
              </a:spcBef>
            </a:pPr>
            <a:r>
              <a:rPr dirty="0" sz="41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5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dirty="0" sz="41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4100" spc="-4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57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38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dirty="0" sz="4100" spc="-1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40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40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4100" spc="-39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335">
                <a:solidFill>
                  <a:srgbClr val="FFFFFF"/>
                </a:solidFill>
                <a:latin typeface="Arial Black"/>
                <a:cs typeface="Arial Black"/>
              </a:rPr>
              <a:t>,  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400" spc="-2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100" spc="-2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-21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53879" y="2113914"/>
            <a:ext cx="3126105" cy="9499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6705" algn="l"/>
              </a:tabLst>
            </a:pPr>
            <a:r>
              <a:rPr dirty="0" sz="6050" spc="190">
                <a:latin typeface="Arial"/>
                <a:cs typeface="Arial"/>
              </a:rPr>
              <a:t>Ca</a:t>
            </a:r>
            <a:r>
              <a:rPr dirty="0" sz="4550" spc="190" b="1">
                <a:latin typeface="Play"/>
                <a:cs typeface="Play"/>
              </a:rPr>
              <a:t>r	</a:t>
            </a:r>
            <a:r>
              <a:rPr dirty="0" sz="6050" spc="155">
                <a:latin typeface="Arial"/>
                <a:cs typeface="Arial"/>
              </a:rPr>
              <a:t>inho</a:t>
            </a:r>
            <a:endParaRPr sz="6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9792" y="149539"/>
            <a:ext cx="164338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35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1400" spc="55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1400" spc="-165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643" y="3288548"/>
            <a:ext cx="13211159" cy="510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7755" y="964871"/>
            <a:ext cx="1267396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520"/>
              <a:t>P</a:t>
            </a:r>
            <a:r>
              <a:rPr dirty="0" sz="5400" spc="520">
                <a:latin typeface="Arial"/>
                <a:cs typeface="Arial"/>
              </a:rPr>
              <a:t>r</a:t>
            </a:r>
            <a:r>
              <a:rPr dirty="0" sz="7550" spc="520"/>
              <a:t>o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ó</a:t>
            </a:r>
            <a:r>
              <a:rPr dirty="0" sz="5400" spc="520">
                <a:latin typeface="Arial"/>
                <a:cs typeface="Arial"/>
              </a:rPr>
              <a:t>t</a:t>
            </a:r>
            <a:r>
              <a:rPr dirty="0" sz="7550" spc="520"/>
              <a:t>ipo </a:t>
            </a:r>
            <a:r>
              <a:rPr dirty="0" sz="7550" spc="114"/>
              <a:t>da </a:t>
            </a:r>
            <a:r>
              <a:rPr dirty="0" sz="7550" spc="45"/>
              <a:t>Tela </a:t>
            </a:r>
            <a:r>
              <a:rPr dirty="0" sz="7550" spc="65"/>
              <a:t>de</a:t>
            </a:r>
            <a:r>
              <a:rPr dirty="0" sz="7550" spc="-1275"/>
              <a:t> </a:t>
            </a:r>
            <a:r>
              <a:rPr dirty="0" sz="7550" spc="515"/>
              <a:t>En</a:t>
            </a:r>
            <a:r>
              <a:rPr dirty="0" sz="5400" spc="515">
                <a:latin typeface="Arial"/>
                <a:cs typeface="Arial"/>
              </a:rPr>
              <a:t>tr</a:t>
            </a:r>
            <a:r>
              <a:rPr dirty="0" sz="7550" spc="515"/>
              <a:t>ega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5862" y="2879268"/>
            <a:ext cx="14116049" cy="5962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3162" y="964862"/>
            <a:ext cx="1414081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60">
                <a:latin typeface="Arial"/>
                <a:cs typeface="Arial"/>
              </a:rPr>
              <a:t>P</a:t>
            </a:r>
            <a:r>
              <a:rPr dirty="0" sz="5400" spc="260"/>
              <a:t>r</a:t>
            </a:r>
            <a:r>
              <a:rPr dirty="0" sz="7550" spc="260">
                <a:latin typeface="Arial"/>
                <a:cs typeface="Arial"/>
              </a:rPr>
              <a:t>o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ó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ipo </a:t>
            </a:r>
            <a:r>
              <a:rPr dirty="0" sz="7550" spc="5">
                <a:latin typeface="Arial"/>
                <a:cs typeface="Arial"/>
              </a:rPr>
              <a:t>da </a:t>
            </a:r>
            <a:r>
              <a:rPr dirty="0" sz="7550" spc="45">
                <a:latin typeface="Arial"/>
                <a:cs typeface="Arial"/>
              </a:rPr>
              <a:t>Tela </a:t>
            </a:r>
            <a:r>
              <a:rPr dirty="0" sz="7550" spc="30">
                <a:latin typeface="Arial"/>
                <a:cs typeface="Arial"/>
              </a:rPr>
              <a:t>de</a:t>
            </a:r>
            <a:r>
              <a:rPr dirty="0" sz="7550" spc="-204">
                <a:latin typeface="Arial"/>
                <a:cs typeface="Arial"/>
              </a:rPr>
              <a:t> </a:t>
            </a:r>
            <a:r>
              <a:rPr dirty="0" sz="7550" spc="-20">
                <a:latin typeface="Arial"/>
                <a:cs typeface="Arial"/>
              </a:rPr>
              <a:t>Pagamen</a:t>
            </a:r>
            <a:r>
              <a:rPr dirty="0" sz="5400" spc="-20"/>
              <a:t>t</a:t>
            </a:r>
            <a:r>
              <a:rPr dirty="0" sz="7550" spc="-20">
                <a:latin typeface="Arial"/>
                <a:cs typeface="Arial"/>
              </a:rPr>
              <a:t>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9559" y="2371087"/>
            <a:ext cx="13125449" cy="719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747" y="964862"/>
            <a:ext cx="1257173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60">
                <a:latin typeface="Arial"/>
                <a:cs typeface="Arial"/>
              </a:rPr>
              <a:t>P</a:t>
            </a:r>
            <a:r>
              <a:rPr dirty="0" sz="5400" spc="260"/>
              <a:t>r</a:t>
            </a:r>
            <a:r>
              <a:rPr dirty="0" sz="7550" spc="260">
                <a:latin typeface="Arial"/>
                <a:cs typeface="Arial"/>
              </a:rPr>
              <a:t>o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ó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ipo </a:t>
            </a:r>
            <a:r>
              <a:rPr dirty="0" sz="7550" spc="5">
                <a:latin typeface="Arial"/>
                <a:cs typeface="Arial"/>
              </a:rPr>
              <a:t>da </a:t>
            </a:r>
            <a:r>
              <a:rPr dirty="0" sz="7550" spc="45">
                <a:latin typeface="Arial"/>
                <a:cs typeface="Arial"/>
              </a:rPr>
              <a:t>Tela </a:t>
            </a:r>
            <a:r>
              <a:rPr dirty="0" sz="7550" spc="30">
                <a:latin typeface="Arial"/>
                <a:cs typeface="Arial"/>
              </a:rPr>
              <a:t>de</a:t>
            </a:r>
            <a:r>
              <a:rPr dirty="0" sz="7550" spc="-240">
                <a:latin typeface="Arial"/>
                <a:cs typeface="Arial"/>
              </a:rPr>
              <a:t> </a:t>
            </a:r>
            <a:r>
              <a:rPr dirty="0" sz="7550" spc="229">
                <a:latin typeface="Arial"/>
                <a:cs typeface="Arial"/>
              </a:rPr>
              <a:t>Re</a:t>
            </a:r>
            <a:r>
              <a:rPr dirty="0" sz="5400" spc="229"/>
              <a:t>v</a:t>
            </a:r>
            <a:r>
              <a:rPr dirty="0" sz="7550" spc="229">
                <a:latin typeface="Arial"/>
                <a:cs typeface="Arial"/>
              </a:rPr>
              <a:t>i</a:t>
            </a:r>
            <a:r>
              <a:rPr dirty="0" sz="5400" spc="229"/>
              <a:t>s</a:t>
            </a:r>
            <a:r>
              <a:rPr dirty="0" sz="7550" spc="229">
                <a:latin typeface="Arial"/>
                <a:cs typeface="Arial"/>
              </a:rPr>
              <a:t>ão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9559" y="2371087"/>
            <a:ext cx="13125449" cy="719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747" y="964865"/>
            <a:ext cx="1257173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60">
                <a:latin typeface="Arial"/>
                <a:cs typeface="Arial"/>
              </a:rPr>
              <a:t>P</a:t>
            </a:r>
            <a:r>
              <a:rPr dirty="0" sz="5400" spc="260"/>
              <a:t>r</a:t>
            </a:r>
            <a:r>
              <a:rPr dirty="0" sz="7550" spc="260">
                <a:latin typeface="Arial"/>
                <a:cs typeface="Arial"/>
              </a:rPr>
              <a:t>o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ó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ipo </a:t>
            </a:r>
            <a:r>
              <a:rPr dirty="0" sz="7550" spc="5">
                <a:latin typeface="Arial"/>
                <a:cs typeface="Arial"/>
              </a:rPr>
              <a:t>da </a:t>
            </a:r>
            <a:r>
              <a:rPr dirty="0" sz="7550" spc="45">
                <a:latin typeface="Arial"/>
                <a:cs typeface="Arial"/>
              </a:rPr>
              <a:t>Tela </a:t>
            </a:r>
            <a:r>
              <a:rPr dirty="0" sz="7550" spc="30">
                <a:latin typeface="Arial"/>
                <a:cs typeface="Arial"/>
              </a:rPr>
              <a:t>de</a:t>
            </a:r>
            <a:r>
              <a:rPr dirty="0" sz="7550" spc="-240">
                <a:latin typeface="Arial"/>
                <a:cs typeface="Arial"/>
              </a:rPr>
              <a:t> </a:t>
            </a:r>
            <a:r>
              <a:rPr dirty="0" sz="7550" spc="229">
                <a:latin typeface="Arial"/>
                <a:cs typeface="Arial"/>
              </a:rPr>
              <a:t>Re</a:t>
            </a:r>
            <a:r>
              <a:rPr dirty="0" sz="5400" spc="229"/>
              <a:t>v</a:t>
            </a:r>
            <a:r>
              <a:rPr dirty="0" sz="7550" spc="229">
                <a:latin typeface="Arial"/>
                <a:cs typeface="Arial"/>
              </a:rPr>
              <a:t>i</a:t>
            </a:r>
            <a:r>
              <a:rPr dirty="0" sz="5400" spc="229"/>
              <a:t>s</a:t>
            </a:r>
            <a:r>
              <a:rPr dirty="0" sz="7550" spc="229">
                <a:latin typeface="Arial"/>
                <a:cs typeface="Arial"/>
              </a:rPr>
              <a:t>ão</a:t>
            </a:r>
            <a:endParaRPr sz="7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5177" y="2252502"/>
            <a:ext cx="12801599" cy="701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747" y="964865"/>
            <a:ext cx="1267714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260">
                <a:latin typeface="Arial"/>
                <a:cs typeface="Arial"/>
              </a:rPr>
              <a:t>P</a:t>
            </a:r>
            <a:r>
              <a:rPr dirty="0" sz="5400" spc="260"/>
              <a:t>r</a:t>
            </a:r>
            <a:r>
              <a:rPr dirty="0" sz="7550" spc="260">
                <a:latin typeface="Arial"/>
                <a:cs typeface="Arial"/>
              </a:rPr>
              <a:t>o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ó</a:t>
            </a:r>
            <a:r>
              <a:rPr dirty="0" sz="5400" spc="260"/>
              <a:t>t</a:t>
            </a:r>
            <a:r>
              <a:rPr dirty="0" sz="7550" spc="260">
                <a:latin typeface="Arial"/>
                <a:cs typeface="Arial"/>
              </a:rPr>
              <a:t>ipo </a:t>
            </a:r>
            <a:r>
              <a:rPr dirty="0" sz="7550" spc="5">
                <a:latin typeface="Arial"/>
                <a:cs typeface="Arial"/>
              </a:rPr>
              <a:t>da </a:t>
            </a:r>
            <a:r>
              <a:rPr dirty="0" sz="7550" spc="45">
                <a:latin typeface="Arial"/>
                <a:cs typeface="Arial"/>
              </a:rPr>
              <a:t>Tela </a:t>
            </a:r>
            <a:r>
              <a:rPr dirty="0" sz="7550" spc="30">
                <a:latin typeface="Arial"/>
                <a:cs typeface="Arial"/>
              </a:rPr>
              <a:t>de</a:t>
            </a:r>
            <a:r>
              <a:rPr dirty="0" sz="7550" spc="-235">
                <a:latin typeface="Arial"/>
                <a:cs typeface="Arial"/>
              </a:rPr>
              <a:t> </a:t>
            </a:r>
            <a:r>
              <a:rPr dirty="0" sz="7550" spc="185">
                <a:latin typeface="Arial"/>
                <a:cs typeface="Arial"/>
              </a:rPr>
              <a:t>Pedido</a:t>
            </a:r>
            <a:r>
              <a:rPr dirty="0" sz="5400" spc="185"/>
              <a:t>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75817"/>
            <a:ext cx="6374130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-560">
                <a:latin typeface="Arial"/>
                <a:cs typeface="Arial"/>
              </a:rPr>
              <a:t>P</a:t>
            </a:r>
            <a:r>
              <a:rPr dirty="0" sz="7550" spc="165">
                <a:latin typeface="Arial"/>
                <a:cs typeface="Arial"/>
              </a:rPr>
              <a:t>ó</a:t>
            </a:r>
            <a:r>
              <a:rPr dirty="0" sz="5400" spc="1195"/>
              <a:t>s</a:t>
            </a:r>
            <a:r>
              <a:rPr dirty="0" sz="3700" spc="1895"/>
              <a:t>-</a:t>
            </a:r>
            <a:r>
              <a:rPr dirty="0" sz="7550" spc="20">
                <a:latin typeface="Arial"/>
                <a:cs typeface="Arial"/>
              </a:rPr>
              <a:t>c</a:t>
            </a:r>
            <a:r>
              <a:rPr dirty="0" sz="7550" spc="165">
                <a:latin typeface="Arial"/>
                <a:cs typeface="Arial"/>
              </a:rPr>
              <a:t>on</a:t>
            </a:r>
            <a:r>
              <a:rPr dirty="0" sz="7550" spc="204">
                <a:latin typeface="Arial"/>
                <a:cs typeface="Arial"/>
              </a:rPr>
              <a:t>d</a:t>
            </a:r>
            <a:r>
              <a:rPr dirty="0" sz="7550" spc="220">
                <a:latin typeface="Arial"/>
                <a:cs typeface="Arial"/>
              </a:rPr>
              <a:t>i</a:t>
            </a:r>
            <a:r>
              <a:rPr dirty="0" sz="7550" spc="20">
                <a:latin typeface="Arial"/>
                <a:cs typeface="Arial"/>
              </a:rPr>
              <a:t>ç</a:t>
            </a:r>
            <a:r>
              <a:rPr dirty="0" sz="7550" spc="165">
                <a:latin typeface="Arial"/>
                <a:cs typeface="Arial"/>
              </a:rPr>
              <a:t>õ</a:t>
            </a:r>
            <a:r>
              <a:rPr dirty="0" sz="7550" spc="-150">
                <a:latin typeface="Arial"/>
                <a:cs typeface="Arial"/>
              </a:rPr>
              <a:t>e</a:t>
            </a:r>
            <a:r>
              <a:rPr dirty="0" sz="5400" spc="1200"/>
              <a:t>s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17256" y="3314870"/>
            <a:ext cx="14551025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77060" algn="l"/>
                <a:tab pos="2871470" algn="l"/>
                <a:tab pos="4642485" algn="l"/>
                <a:tab pos="5161915" algn="l"/>
                <a:tab pos="6622415" algn="l"/>
                <a:tab pos="7602855" algn="l"/>
                <a:tab pos="9658350" algn="l"/>
                <a:tab pos="10081260" algn="l"/>
                <a:tab pos="11059160" algn="l"/>
                <a:tab pos="13716635" algn="l"/>
              </a:tabLst>
            </a:pP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6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59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53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150" spc="3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75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31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10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4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00" spc="-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250" spc="4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8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00" spc="3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1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00" spc="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00" spc="8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100" spc="9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1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100" spc="10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1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234748"/>
            <a:ext cx="1549400" cy="11410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40"/>
              </a:spcBef>
            </a:pP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sz="225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2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8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50" spc="1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50" spc="4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100" spc="-6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57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4982847"/>
            <a:ext cx="1445133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2250" spc="1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ma </a:t>
            </a:r>
            <a:r>
              <a:rPr dirty="0" sz="3100" spc="3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00" spc="45">
                <a:solidFill>
                  <a:srgbClr val="FFFFFF"/>
                </a:solidFill>
                <a:latin typeface="Arial"/>
                <a:cs typeface="Arial"/>
              </a:rPr>
              <a:t>pagamen</a:t>
            </a:r>
            <a:r>
              <a:rPr dirty="0" sz="225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00" spc="4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2250" spc="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25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dirty="0" sz="2250" spc="22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3100" spc="225">
                <a:solidFill>
                  <a:srgbClr val="FFFFFF"/>
                </a:solidFill>
                <a:latin typeface="Arial"/>
                <a:cs typeface="Arial"/>
              </a:rPr>
              <a:t>ada</a:t>
            </a:r>
            <a:r>
              <a:rPr dirty="0" sz="1550" spc="225">
                <a:solidFill>
                  <a:srgbClr val="FFFFFF"/>
                </a:solidFill>
                <a:latin typeface="Arial Black"/>
                <a:cs typeface="Arial Black"/>
              </a:rPr>
              <a:t>: </a:t>
            </a:r>
            <a:r>
              <a:rPr dirty="0" sz="3100" spc="65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00" spc="75">
                <a:solidFill>
                  <a:srgbClr val="FFFFFF"/>
                </a:solidFill>
                <a:latin typeface="Arial"/>
                <a:cs typeface="Arial"/>
              </a:rPr>
              <a:t>pedido </a:t>
            </a:r>
            <a:r>
              <a:rPr dirty="0" sz="3100" spc="45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00" spc="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200">
                <a:solidFill>
                  <a:srgbClr val="FFFFFF"/>
                </a:solidFill>
                <a:latin typeface="Arial"/>
                <a:cs typeface="Arial"/>
              </a:rPr>
              <a:t>á </a:t>
            </a:r>
            <a:r>
              <a:rPr dirty="0" sz="3100" spc="55">
                <a:solidFill>
                  <a:srgbClr val="FFFFFF"/>
                </a:solidFill>
                <a:latin typeface="Arial"/>
                <a:cs typeface="Arial"/>
              </a:rPr>
              <a:t>encaminhado 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dirty="0" sz="2250" spc="1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00" spc="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100" spc="130">
                <a:solidFill>
                  <a:srgbClr val="FFFFFF"/>
                </a:solidFill>
                <a:latin typeface="Arial"/>
                <a:cs typeface="Arial"/>
              </a:rPr>
              <a:t>ega</a:t>
            </a:r>
            <a:r>
              <a:rPr dirty="0" sz="1550" spc="13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15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75814"/>
            <a:ext cx="5639435" cy="11804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550" spc="395">
                <a:latin typeface="Arial"/>
                <a:cs typeface="Arial"/>
              </a:rPr>
              <a:t>Ob</a:t>
            </a:r>
            <a:r>
              <a:rPr dirty="0" sz="5400" spc="395"/>
              <a:t>s</a:t>
            </a:r>
            <a:r>
              <a:rPr dirty="0" sz="7550" spc="395">
                <a:latin typeface="Arial"/>
                <a:cs typeface="Arial"/>
              </a:rPr>
              <a:t>e</a:t>
            </a:r>
            <a:r>
              <a:rPr dirty="0" sz="5400" spc="395"/>
              <a:t>rv</a:t>
            </a:r>
            <a:r>
              <a:rPr dirty="0" sz="7550" spc="395">
                <a:latin typeface="Arial"/>
                <a:cs typeface="Arial"/>
              </a:rPr>
              <a:t>açõe</a:t>
            </a:r>
            <a:r>
              <a:rPr dirty="0" sz="5400" spc="395"/>
              <a:t>s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326694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6825" y="6178463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6825" y="6730913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6825" y="7283363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6000" y="3031008"/>
            <a:ext cx="11100435" cy="4526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567055">
              <a:lnSpc>
                <a:spcPct val="100000"/>
              </a:lnSpc>
              <a:spcBef>
                <a:spcPts val="130"/>
              </a:spcBef>
            </a:pPr>
            <a:r>
              <a:rPr dirty="0" sz="3150" spc="-22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4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50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50" spc="45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9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150" spc="-5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7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550" spc="53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5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7550" spc="165">
                <a:solidFill>
                  <a:srgbClr val="FFFFFF"/>
                </a:solidFill>
                <a:latin typeface="Arial"/>
                <a:cs typeface="Arial"/>
              </a:rPr>
              <a:t>Refe</a:t>
            </a:r>
            <a:r>
              <a:rPr dirty="0" sz="5400" spc="1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550" spc="165">
                <a:solidFill>
                  <a:srgbClr val="FFFFFF"/>
                </a:solidFill>
                <a:latin typeface="Arial"/>
                <a:cs typeface="Arial"/>
              </a:rPr>
              <a:t>encia</a:t>
            </a:r>
            <a:r>
              <a:rPr dirty="0" sz="5400" spc="1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5400">
              <a:latin typeface="Trebuchet MS"/>
              <a:cs typeface="Trebuchet MS"/>
            </a:endParaRPr>
          </a:p>
          <a:p>
            <a:pPr marL="567055" marR="1504950">
              <a:lnSpc>
                <a:spcPct val="115100"/>
              </a:lnSpc>
              <a:spcBef>
                <a:spcPts val="2705"/>
              </a:spcBef>
            </a:pP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210">
                <a:solidFill>
                  <a:srgbClr val="FFFFFF"/>
                </a:solidFill>
                <a:latin typeface="Arial"/>
                <a:cs typeface="Arial"/>
              </a:rPr>
              <a:t>ão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oje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550" spc="11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Req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250" spc="18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1550" spc="11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50">
              <a:latin typeface="Trebuchet MS"/>
              <a:cs typeface="Trebuchet MS"/>
            </a:endParaRPr>
          </a:p>
          <a:p>
            <a:pPr marL="567055">
              <a:lnSpc>
                <a:spcPct val="100000"/>
              </a:lnSpc>
              <a:spcBef>
                <a:spcPts val="570"/>
              </a:spcBef>
            </a:pP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dirty="0" sz="2250" spc="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13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250" spc="229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3150" spc="229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150" spc="2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Sof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tw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250" spc="1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14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550" spc="110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55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FFFFFF"/>
                </a:solidFill>
                <a:latin typeface="Arial"/>
                <a:cs typeface="Arial"/>
              </a:rPr>
              <a:t>Realm </a:t>
            </a:r>
            <a:r>
              <a:rPr dirty="0" sz="3150" spc="15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2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250" spc="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8922" y="0"/>
            <a:ext cx="9326945" cy="7380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44058" y="6140087"/>
            <a:ext cx="6228080" cy="3303904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 marR="5080" indent="2501900">
              <a:lnSpc>
                <a:spcPts val="12810"/>
              </a:lnSpc>
              <a:spcBef>
                <a:spcPts val="685"/>
              </a:spcBef>
            </a:pPr>
            <a:r>
              <a:rPr dirty="0" sz="10800" spc="86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8150" spc="18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0800" spc="2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150" spc="6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800" spc="26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10800" spc="-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800" spc="31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8150" spc="110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800" spc="27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800" spc="-40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800" spc="-3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800" spc="29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0800" spc="4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8150" spc="1070">
                <a:solidFill>
                  <a:srgbClr val="FFFFFF"/>
                </a:solidFill>
                <a:latin typeface="LM Sans 12"/>
                <a:cs typeface="LM Sans 12"/>
              </a:rPr>
              <a:t>!</a:t>
            </a:r>
            <a:endParaRPr sz="8150">
              <a:latin typeface="LM Sans 12"/>
              <a:cs typeface="LM Sans 1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" y="1028699"/>
            <a:ext cx="17560925" cy="9258300"/>
            <a:chOff x="96" y="1028699"/>
            <a:chExt cx="17560925" cy="9258300"/>
          </a:xfrm>
        </p:grpSpPr>
        <p:sp>
          <p:nvSpPr>
            <p:cNvPr id="5" name="object 5"/>
            <p:cNvSpPr/>
            <p:nvPr/>
          </p:nvSpPr>
          <p:spPr>
            <a:xfrm>
              <a:off x="96" y="5870057"/>
              <a:ext cx="11428955" cy="4416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522678" y="6793687"/>
              <a:ext cx="38100" cy="2238375"/>
            </a:xfrm>
            <a:custGeom>
              <a:avLst/>
              <a:gdLst/>
              <a:ahLst/>
              <a:cxnLst/>
              <a:rect l="l" t="t" r="r" b="b"/>
              <a:pathLst>
                <a:path w="38100" h="2238375">
                  <a:moveTo>
                    <a:pt x="38100" y="2238375"/>
                  </a:moveTo>
                  <a:lnTo>
                    <a:pt x="0" y="223837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22383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0918" y="1028699"/>
              <a:ext cx="1770938" cy="17709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439038" y="1518734"/>
            <a:ext cx="5038725" cy="699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400" spc="70">
                <a:solidFill>
                  <a:srgbClr val="57FFDB"/>
                </a:solidFill>
                <a:latin typeface="Arial"/>
                <a:cs typeface="Arial"/>
              </a:rPr>
              <a:t>REALM </a:t>
            </a:r>
            <a:r>
              <a:rPr dirty="0" sz="4400" spc="140">
                <a:solidFill>
                  <a:srgbClr val="57FFDB"/>
                </a:solidFill>
                <a:latin typeface="Arial"/>
                <a:cs typeface="Arial"/>
              </a:rPr>
              <a:t>OF</a:t>
            </a:r>
            <a:r>
              <a:rPr dirty="0" sz="4400" spc="-310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4400" spc="-35">
                <a:solidFill>
                  <a:srgbClr val="57FFDB"/>
                </a:solidFill>
                <a:latin typeface="Arial"/>
                <a:cs typeface="Arial"/>
              </a:rPr>
              <a:t>CARDS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2020-05-21T00:55:38Z</dcterms:created>
  <dcterms:modified xsi:type="dcterms:W3CDTF">2020-05-21T00:55:38Z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2020-05-21T00:00:00Z</vt:filetime>
  </property>
</Properties>
</file>